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9"/>
  </p:notesMasterIdLst>
  <p:sldIdLst>
    <p:sldId id="256" r:id="rId2"/>
    <p:sldId id="261" r:id="rId3"/>
    <p:sldId id="262" r:id="rId4"/>
    <p:sldId id="288" r:id="rId5"/>
    <p:sldId id="289" r:id="rId6"/>
    <p:sldId id="290" r:id="rId7"/>
    <p:sldId id="310" r:id="rId8"/>
    <p:sldId id="286" r:id="rId9"/>
    <p:sldId id="293" r:id="rId10"/>
    <p:sldId id="292" r:id="rId11"/>
    <p:sldId id="294" r:id="rId12"/>
    <p:sldId id="317" r:id="rId13"/>
    <p:sldId id="297" r:id="rId14"/>
    <p:sldId id="296" r:id="rId15"/>
    <p:sldId id="299" r:id="rId16"/>
    <p:sldId id="301" r:id="rId17"/>
    <p:sldId id="315" r:id="rId18"/>
    <p:sldId id="311" r:id="rId19"/>
    <p:sldId id="302" r:id="rId20"/>
    <p:sldId id="303" r:id="rId21"/>
    <p:sldId id="316" r:id="rId22"/>
    <p:sldId id="304" r:id="rId23"/>
    <p:sldId id="305" r:id="rId24"/>
    <p:sldId id="298" r:id="rId25"/>
    <p:sldId id="295" r:id="rId26"/>
    <p:sldId id="306" r:id="rId27"/>
    <p:sldId id="30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vena Ackovska" initials="NA" lastIdx="1" clrIdx="0">
    <p:extLst>
      <p:ext uri="{19B8F6BF-5375-455C-9EA6-DF929625EA0E}">
        <p15:presenceInfo xmlns:p15="http://schemas.microsoft.com/office/powerpoint/2012/main" userId="a77ab3ce7e65eb9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87433" autoAdjust="0"/>
  </p:normalViewPr>
  <p:slideViewPr>
    <p:cSldViewPr>
      <p:cViewPr varScale="1">
        <p:scale>
          <a:sx n="65" d="100"/>
          <a:sy n="65" d="100"/>
        </p:scale>
        <p:origin x="12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gi\Dropbox\Papers\paper%20HH1%20-%20Educon%202015\HCIsta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gi\Dropbox\Papers\paper%20HH%20-%20Educon%202015\HCIsta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gi\Dropbox\Papers\paper%20HH%20-%20Educon%202015\HCIstat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gi\Dropbox\Papers\paper%20HH%20-%20Educon%202015\HCIsta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gi\Dropbox\Papers\paper%20HH1%20-%20Educon%202015\HCIsta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Team sizes per project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Sheet3!$K$12:$O$12</c:f>
              <c:strCache>
                <c:ptCount val="5"/>
                <c:pt idx="0">
                  <c:v>Individual</c:v>
                </c:pt>
                <c:pt idx="1">
                  <c:v>2 members</c:v>
                </c:pt>
                <c:pt idx="2">
                  <c:v>3 members</c:v>
                </c:pt>
                <c:pt idx="3">
                  <c:v>4 members</c:v>
                </c:pt>
                <c:pt idx="4">
                  <c:v>5 members</c:v>
                </c:pt>
              </c:strCache>
            </c:strRef>
          </c:cat>
          <c:val>
            <c:numRef>
              <c:f>Sheet3!$K$13:$O$13</c:f>
              <c:numCache>
                <c:formatCode>General</c:formatCode>
                <c:ptCount val="5"/>
                <c:pt idx="0">
                  <c:v>24</c:v>
                </c:pt>
                <c:pt idx="1">
                  <c:v>58</c:v>
                </c:pt>
                <c:pt idx="2">
                  <c:v>80</c:v>
                </c:pt>
                <c:pt idx="3">
                  <c:v>29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0058416"/>
        <c:axId val="250058808"/>
      </c:barChart>
      <c:catAx>
        <c:axId val="250058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250058808"/>
        <c:crosses val="autoZero"/>
        <c:auto val="1"/>
        <c:lblAlgn val="ctr"/>
        <c:lblOffset val="100"/>
        <c:noMultiLvlLbl val="0"/>
      </c:catAx>
      <c:valAx>
        <c:axId val="2500588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500584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Sheet2!$L$1:$L$2</c:f>
              <c:strCache>
                <c:ptCount val="2"/>
                <c:pt idx="0">
                  <c:v>Projects for Specific Target Groups</c:v>
                </c:pt>
                <c:pt idx="1">
                  <c:v>Projects for Standard Users</c:v>
                </c:pt>
              </c:strCache>
            </c:strRef>
          </c:cat>
          <c:val>
            <c:numRef>
              <c:f>Sheet2!$M$1:$M$2</c:f>
              <c:numCache>
                <c:formatCode>General</c:formatCode>
                <c:ptCount val="2"/>
                <c:pt idx="0">
                  <c:v>40</c:v>
                </c:pt>
                <c:pt idx="1">
                  <c:v>155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000" b="1" baseline="0"/>
            </a:pPr>
            <a:endParaRPr lang="en-US"/>
          </a:p>
        </c:txPr>
      </c:legendEntry>
      <c:layout>
        <c:manualLayout>
          <c:xMode val="edge"/>
          <c:yMode val="edge"/>
          <c:x val="0.6646089941882265"/>
          <c:y val="0.3166281714785652"/>
          <c:w val="0.3264624343832021"/>
          <c:h val="0.57044736074657343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Percentage of Projects for Specific Target Groups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Sheet4!$A$2</c:f>
              <c:strCache>
                <c:ptCount val="1"/>
                <c:pt idx="0">
                  <c:v>Percentage of Projects Intended for Specific Target Groups per Year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c:spPr>
          </c:marker>
          <c:cat>
            <c:numRef>
              <c:f>Sheet4!$B$1:$G$1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Sheet4!$B$2:$G$2</c:f>
              <c:numCache>
                <c:formatCode>0.00%</c:formatCode>
                <c:ptCount val="6"/>
                <c:pt idx="0">
                  <c:v>7.1428571428571425E-2</c:v>
                </c:pt>
                <c:pt idx="1">
                  <c:v>3.8461538461538464E-2</c:v>
                </c:pt>
                <c:pt idx="2">
                  <c:v>0.2391304347826087</c:v>
                </c:pt>
                <c:pt idx="3">
                  <c:v>0.23636363636363636</c:v>
                </c:pt>
                <c:pt idx="4">
                  <c:v>0.21052631578947367</c:v>
                </c:pt>
                <c:pt idx="5">
                  <c:v>0.42857142857142855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0052144"/>
        <c:axId val="250054496"/>
      </c:lineChart>
      <c:catAx>
        <c:axId val="25005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250054496"/>
        <c:crosses val="autoZero"/>
        <c:auto val="1"/>
        <c:lblAlgn val="ctr"/>
        <c:lblOffset val="100"/>
        <c:noMultiLvlLbl val="0"/>
      </c:catAx>
      <c:valAx>
        <c:axId val="25005449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2500521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800" baseline="0">
          <a:latin typeface="+mn-lt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CC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Sheet6!$K$1:$K$3</c:f>
              <c:strCache>
                <c:ptCount val="3"/>
                <c:pt idx="0">
                  <c:v>Acquiring new technological concepts or technologies</c:v>
                </c:pt>
                <c:pt idx="1">
                  <c:v>Acquiring or using formal theoretical knowledge</c:v>
                </c:pt>
                <c:pt idx="2">
                  <c:v>Usage of previous knowledge only</c:v>
                </c:pt>
              </c:strCache>
            </c:strRef>
          </c:cat>
          <c:val>
            <c:numRef>
              <c:f>Sheet6!$L$1:$L$3</c:f>
              <c:numCache>
                <c:formatCode>General</c:formatCode>
                <c:ptCount val="3"/>
                <c:pt idx="0">
                  <c:v>42</c:v>
                </c:pt>
                <c:pt idx="1">
                  <c:v>14</c:v>
                </c:pt>
                <c:pt idx="2">
                  <c:v>139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0778875804339827"/>
          <c:y val="0.13946568230404588"/>
          <c:w val="0.38276428211101615"/>
          <c:h val="0.72106836982645295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Knowledge acquisition per years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Sheet5!$A$2</c:f>
              <c:strCache>
                <c:ptCount val="1"/>
                <c:pt idx="0">
                  <c:v>vk proekti</c:v>
                </c:pt>
              </c:strCache>
            </c:strRef>
          </c:tx>
          <c:cat>
            <c:numRef>
              <c:f>Sheet5!$B$1:$G$1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Sheet5!$B$2:$G$2</c:f>
            </c:numRef>
          </c:val>
          <c:smooth val="0"/>
        </c:ser>
        <c:ser>
          <c:idx val="2"/>
          <c:order val="1"/>
          <c:tx>
            <c:strRef>
              <c:f>Sheet5!$A$3</c:f>
              <c:strCache>
                <c:ptCount val="1"/>
                <c:pt idx="0">
                  <c:v>Acquiring new technological concepts or technologies</c:v>
                </c:pt>
              </c:strCache>
            </c:strRef>
          </c:tx>
          <c:marker>
            <c:symbol val="none"/>
          </c:marker>
          <c:cat>
            <c:numRef>
              <c:f>Sheet5!$B$1:$G$1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Sheet5!$B$3:$G$3</c:f>
            </c:numRef>
          </c:val>
          <c:smooth val="0"/>
        </c:ser>
        <c:ser>
          <c:idx val="3"/>
          <c:order val="2"/>
          <c:tx>
            <c:strRef>
              <c:f>Sheet5!$A$4</c:f>
              <c:strCache>
                <c:ptCount val="1"/>
                <c:pt idx="0">
                  <c:v>Acquiring or using formal theoretical knowledge</c:v>
                </c:pt>
              </c:strCache>
            </c:strRef>
          </c:tx>
          <c:marker>
            <c:symbol val="none"/>
          </c:marker>
          <c:cat>
            <c:numRef>
              <c:f>Sheet5!$B$1:$G$1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Sheet5!$B$4:$G$4</c:f>
            </c:numRef>
          </c:val>
          <c:smooth val="0"/>
        </c:ser>
        <c:ser>
          <c:idx val="4"/>
          <c:order val="3"/>
          <c:tx>
            <c:strRef>
              <c:f>Sheet5!$A$5</c:f>
              <c:strCache>
                <c:ptCount val="1"/>
                <c:pt idx="0">
                  <c:v>Usage of previous knowledge only</c:v>
                </c:pt>
              </c:strCache>
            </c:strRef>
          </c:tx>
          <c:marker>
            <c:symbol val="none"/>
          </c:marker>
          <c:cat>
            <c:numRef>
              <c:f>Sheet5!$B$1:$G$1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Sheet5!$B$5:$G$5</c:f>
            </c:numRef>
          </c:val>
          <c:smooth val="0"/>
        </c:ser>
        <c:ser>
          <c:idx val="5"/>
          <c:order val="4"/>
          <c:tx>
            <c:strRef>
              <c:f>Sheet5!$A$6</c:f>
              <c:strCache>
                <c:ptCount val="1"/>
                <c:pt idx="0">
                  <c:v>New technological concepts or technologies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numRef>
              <c:f>Sheet5!$B$1:$G$1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Sheet5!$B$6:$G$6</c:f>
              <c:numCache>
                <c:formatCode>0%</c:formatCode>
                <c:ptCount val="6"/>
                <c:pt idx="0">
                  <c:v>0.17857142857142858</c:v>
                </c:pt>
                <c:pt idx="1">
                  <c:v>0.11538461538461539</c:v>
                </c:pt>
                <c:pt idx="2">
                  <c:v>0.17391304347826086</c:v>
                </c:pt>
                <c:pt idx="3">
                  <c:v>0.25454545454545452</c:v>
                </c:pt>
                <c:pt idx="4">
                  <c:v>0.15789473684210525</c:v>
                </c:pt>
                <c:pt idx="5">
                  <c:v>0.42857142857142855</c:v>
                </c:pt>
              </c:numCache>
            </c:numRef>
          </c:val>
          <c:smooth val="0"/>
        </c:ser>
        <c:ser>
          <c:idx val="6"/>
          <c:order val="5"/>
          <c:tx>
            <c:strRef>
              <c:f>Sheet5!$A$7</c:f>
              <c:strCache>
                <c:ptCount val="1"/>
                <c:pt idx="0">
                  <c:v>Acquiring or using formal theoretical knowledge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ln>
                <a:solidFill>
                  <a:srgbClr val="FFC000"/>
                </a:solidFill>
              </a:ln>
            </c:spPr>
          </c:marker>
          <c:cat>
            <c:numRef>
              <c:f>Sheet5!$B$1:$G$1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Sheet5!$B$7:$G$7</c:f>
              <c:numCache>
                <c:formatCode>0%</c:formatCode>
                <c:ptCount val="6"/>
                <c:pt idx="0">
                  <c:v>0</c:v>
                </c:pt>
                <c:pt idx="1">
                  <c:v>3.8461538461538464E-2</c:v>
                </c:pt>
                <c:pt idx="2">
                  <c:v>6.5217391304347824E-2</c:v>
                </c:pt>
                <c:pt idx="3">
                  <c:v>0.10909090909090909</c:v>
                </c:pt>
                <c:pt idx="4">
                  <c:v>5.2631578947368418E-2</c:v>
                </c:pt>
                <c:pt idx="5">
                  <c:v>0.14285714285714285</c:v>
                </c:pt>
              </c:numCache>
            </c:numRef>
          </c:val>
          <c:smooth val="0"/>
        </c:ser>
        <c:ser>
          <c:idx val="7"/>
          <c:order val="6"/>
          <c:tx>
            <c:strRef>
              <c:f>Sheet5!$A$8</c:f>
              <c:strCache>
                <c:ptCount val="1"/>
                <c:pt idx="0">
                  <c:v>Usage of previous knowledge only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70C0"/>
                </a:solidFill>
              </a:ln>
            </c:spPr>
          </c:marker>
          <c:cat>
            <c:numRef>
              <c:f>Sheet5!$B$1:$G$1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Sheet5!$B$8:$G$8</c:f>
              <c:numCache>
                <c:formatCode>0%</c:formatCode>
                <c:ptCount val="6"/>
                <c:pt idx="0">
                  <c:v>0.8214285714285714</c:v>
                </c:pt>
                <c:pt idx="1">
                  <c:v>0.84615384615384615</c:v>
                </c:pt>
                <c:pt idx="2">
                  <c:v>0.76086956521739135</c:v>
                </c:pt>
                <c:pt idx="3">
                  <c:v>0.63636363636363635</c:v>
                </c:pt>
                <c:pt idx="4">
                  <c:v>0.78947368421052633</c:v>
                </c:pt>
                <c:pt idx="5">
                  <c:v>0.42857142857142855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0052536"/>
        <c:axId val="250052928"/>
      </c:lineChart>
      <c:catAx>
        <c:axId val="250052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50052928"/>
        <c:crosses val="autoZero"/>
        <c:auto val="1"/>
        <c:lblAlgn val="ctr"/>
        <c:lblOffset val="100"/>
        <c:noMultiLvlLbl val="0"/>
      </c:catAx>
      <c:valAx>
        <c:axId val="25005292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500525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E1DD5B-F8C0-4DC5-8725-5C033C951B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823729-4EAD-401E-87D9-62842103A803}">
      <dgm:prSet phldrT="[Text]" custT="1"/>
      <dgm:spPr/>
      <dgm:t>
        <a:bodyPr/>
        <a:lstStyle/>
        <a:p>
          <a:r>
            <a:rPr lang="en-US" sz="4800" b="1" dirty="0" smtClean="0"/>
            <a:t>Main objective</a:t>
          </a:r>
          <a:r>
            <a:rPr lang="en-US" sz="4800" dirty="0" smtClean="0"/>
            <a:t>: </a:t>
          </a:r>
          <a:endParaRPr lang="en-US" sz="4800" dirty="0"/>
        </a:p>
      </dgm:t>
    </dgm:pt>
    <dgm:pt modelId="{45B1A136-B3DD-4239-ABCE-F3522BA3BD1B}" type="parTrans" cxnId="{12FD59D5-560C-401D-9C2E-0A6CADE0BC24}">
      <dgm:prSet/>
      <dgm:spPr/>
      <dgm:t>
        <a:bodyPr/>
        <a:lstStyle/>
        <a:p>
          <a:endParaRPr lang="en-US"/>
        </a:p>
      </dgm:t>
    </dgm:pt>
    <dgm:pt modelId="{68AB7BAE-7701-4C7E-A20F-6F3BA67A128B}" type="sibTrans" cxnId="{12FD59D5-560C-401D-9C2E-0A6CADE0BC24}">
      <dgm:prSet/>
      <dgm:spPr/>
      <dgm:t>
        <a:bodyPr/>
        <a:lstStyle/>
        <a:p>
          <a:endParaRPr lang="en-US"/>
        </a:p>
      </dgm:t>
    </dgm:pt>
    <dgm:pt modelId="{19ECCE55-C20B-4EC3-A3FF-7E3AD09D6550}">
      <dgm:prSet phldrT="[Text]" custT="1"/>
      <dgm:spPr/>
      <dgm:t>
        <a:bodyPr/>
        <a:lstStyle/>
        <a:p>
          <a:r>
            <a:rPr lang="en-US" sz="2400" dirty="0" smtClean="0"/>
            <a:t>Understand and FEEL the basics of the complex interaction between the computer and the user</a:t>
          </a:r>
          <a:endParaRPr lang="en-US" sz="2400" dirty="0"/>
        </a:p>
      </dgm:t>
    </dgm:pt>
    <dgm:pt modelId="{C3B2C495-2160-4502-A2EE-56298248D631}" type="parTrans" cxnId="{78E02512-113C-4C90-8C9A-C2268DA73CEE}">
      <dgm:prSet/>
      <dgm:spPr/>
      <dgm:t>
        <a:bodyPr/>
        <a:lstStyle/>
        <a:p>
          <a:endParaRPr lang="en-US"/>
        </a:p>
      </dgm:t>
    </dgm:pt>
    <dgm:pt modelId="{E7B3C013-F303-4868-A69B-A258F15AF91B}" type="sibTrans" cxnId="{78E02512-113C-4C90-8C9A-C2268DA73CEE}">
      <dgm:prSet/>
      <dgm:spPr/>
      <dgm:t>
        <a:bodyPr/>
        <a:lstStyle/>
        <a:p>
          <a:endParaRPr lang="en-US"/>
        </a:p>
      </dgm:t>
    </dgm:pt>
    <dgm:pt modelId="{FB139BE7-7267-4245-BFE4-4EC17B08EB59}">
      <dgm:prSet custT="1"/>
      <dgm:spPr/>
      <dgm:t>
        <a:bodyPr/>
        <a:lstStyle/>
        <a:p>
          <a:r>
            <a:rPr lang="en-US" sz="2400" dirty="0" smtClean="0"/>
            <a:t>Acquire knowledge that many users have different application usage skills, knowledge and opportunities</a:t>
          </a:r>
          <a:endParaRPr lang="en-US" sz="2400" dirty="0"/>
        </a:p>
      </dgm:t>
    </dgm:pt>
    <dgm:pt modelId="{98CA7578-7448-4A9E-9C60-D7982D9BF563}" type="parTrans" cxnId="{81F7E25A-0911-4039-ACA2-B81BAB52DCB5}">
      <dgm:prSet/>
      <dgm:spPr/>
      <dgm:t>
        <a:bodyPr/>
        <a:lstStyle/>
        <a:p>
          <a:endParaRPr lang="en-US"/>
        </a:p>
      </dgm:t>
    </dgm:pt>
    <dgm:pt modelId="{4095DA07-AAEF-4BC5-98FD-E65093BDD85D}" type="sibTrans" cxnId="{81F7E25A-0911-4039-ACA2-B81BAB52DCB5}">
      <dgm:prSet/>
      <dgm:spPr/>
      <dgm:t>
        <a:bodyPr/>
        <a:lstStyle/>
        <a:p>
          <a:endParaRPr lang="en-US"/>
        </a:p>
      </dgm:t>
    </dgm:pt>
    <dgm:pt modelId="{89C7159A-47F0-43EB-BB78-51A4D277EEE3}" type="pres">
      <dgm:prSet presAssocID="{C8E1DD5B-F8C0-4DC5-8725-5C033C951B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D2E1CE-2207-46DC-B803-F9473CDF0FFE}" type="pres">
      <dgm:prSet presAssocID="{9A823729-4EAD-401E-87D9-62842103A803}" presName="parentText" presStyleLbl="node1" presStyleIdx="0" presStyleCnt="1" custScaleY="100844" custLinFactNeighborX="-353" custLinFactNeighborY="-1923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19409D-75AE-4445-A58D-96A8C9058F56}" type="pres">
      <dgm:prSet presAssocID="{9A823729-4EAD-401E-87D9-62842103A80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F7E25A-0911-4039-ACA2-B81BAB52DCB5}" srcId="{9A823729-4EAD-401E-87D9-62842103A803}" destId="{FB139BE7-7267-4245-BFE4-4EC17B08EB59}" srcOrd="1" destOrd="0" parTransId="{98CA7578-7448-4A9E-9C60-D7982D9BF563}" sibTransId="{4095DA07-AAEF-4BC5-98FD-E65093BDD85D}"/>
    <dgm:cxn modelId="{12FD59D5-560C-401D-9C2E-0A6CADE0BC24}" srcId="{C8E1DD5B-F8C0-4DC5-8725-5C033C951B7B}" destId="{9A823729-4EAD-401E-87D9-62842103A803}" srcOrd="0" destOrd="0" parTransId="{45B1A136-B3DD-4239-ABCE-F3522BA3BD1B}" sibTransId="{68AB7BAE-7701-4C7E-A20F-6F3BA67A128B}"/>
    <dgm:cxn modelId="{0C91A72E-70F8-45A6-82A3-C3276603D28C}" type="presOf" srcId="{19ECCE55-C20B-4EC3-A3FF-7E3AD09D6550}" destId="{7A19409D-75AE-4445-A58D-96A8C9058F56}" srcOrd="0" destOrd="0" presId="urn:microsoft.com/office/officeart/2005/8/layout/vList2"/>
    <dgm:cxn modelId="{EC4F844B-5188-4345-B5F7-B30E11B114D9}" type="presOf" srcId="{9A823729-4EAD-401E-87D9-62842103A803}" destId="{08D2E1CE-2207-46DC-B803-F9473CDF0FFE}" srcOrd="0" destOrd="0" presId="urn:microsoft.com/office/officeart/2005/8/layout/vList2"/>
    <dgm:cxn modelId="{D4E3ABFA-049E-4B28-82E3-F126D8FA1EF0}" type="presOf" srcId="{C8E1DD5B-F8C0-4DC5-8725-5C033C951B7B}" destId="{89C7159A-47F0-43EB-BB78-51A4D277EEE3}" srcOrd="0" destOrd="0" presId="urn:microsoft.com/office/officeart/2005/8/layout/vList2"/>
    <dgm:cxn modelId="{78E02512-113C-4C90-8C9A-C2268DA73CEE}" srcId="{9A823729-4EAD-401E-87D9-62842103A803}" destId="{19ECCE55-C20B-4EC3-A3FF-7E3AD09D6550}" srcOrd="0" destOrd="0" parTransId="{C3B2C495-2160-4502-A2EE-56298248D631}" sibTransId="{E7B3C013-F303-4868-A69B-A258F15AF91B}"/>
    <dgm:cxn modelId="{00D99BFE-0DF4-4880-B9EF-0B4074CA8092}" type="presOf" srcId="{FB139BE7-7267-4245-BFE4-4EC17B08EB59}" destId="{7A19409D-75AE-4445-A58D-96A8C9058F56}" srcOrd="0" destOrd="1" presId="urn:microsoft.com/office/officeart/2005/8/layout/vList2"/>
    <dgm:cxn modelId="{8CA24C31-4F38-4FA4-998C-9278DDC58C32}" type="presParOf" srcId="{89C7159A-47F0-43EB-BB78-51A4D277EEE3}" destId="{08D2E1CE-2207-46DC-B803-F9473CDF0FFE}" srcOrd="0" destOrd="0" presId="urn:microsoft.com/office/officeart/2005/8/layout/vList2"/>
    <dgm:cxn modelId="{2CD9DD91-438B-49E1-84D7-8FFF5767428E}" type="presParOf" srcId="{89C7159A-47F0-43EB-BB78-51A4D277EEE3}" destId="{7A19409D-75AE-4445-A58D-96A8C9058F5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6CA902-AECA-4080-8C70-3009CC3328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9E997D-43E9-456A-B247-0521197E580C}">
      <dgm:prSet phldrT="[Text]"/>
      <dgm:spPr/>
      <dgm:t>
        <a:bodyPr/>
        <a:lstStyle/>
        <a:p>
          <a:r>
            <a:rPr lang="en-US" dirty="0" smtClean="0"/>
            <a:t>Inquiry-based learning starts by posing questions, problems or scenarios—rather than simply presenting established facts or portraying a smooth path to knowledge. </a:t>
          </a:r>
          <a:endParaRPr lang="en-US" dirty="0"/>
        </a:p>
      </dgm:t>
    </dgm:pt>
    <dgm:pt modelId="{F3440AE6-C046-44F3-9448-4552C07BB4BB}" type="parTrans" cxnId="{2AA1D62F-1D96-45E6-9631-CC6178AFC906}">
      <dgm:prSet/>
      <dgm:spPr/>
      <dgm:t>
        <a:bodyPr/>
        <a:lstStyle/>
        <a:p>
          <a:endParaRPr lang="en-US"/>
        </a:p>
      </dgm:t>
    </dgm:pt>
    <dgm:pt modelId="{6527D1BE-A641-41DB-A9B1-8315C2D22606}" type="sibTrans" cxnId="{2AA1D62F-1D96-45E6-9631-CC6178AFC906}">
      <dgm:prSet/>
      <dgm:spPr/>
      <dgm:t>
        <a:bodyPr/>
        <a:lstStyle/>
        <a:p>
          <a:endParaRPr lang="en-US"/>
        </a:p>
      </dgm:t>
    </dgm:pt>
    <dgm:pt modelId="{CBD3C933-54DA-41B3-BE39-70B556462DEA}">
      <dgm:prSet phldrT="[Text]"/>
      <dgm:spPr/>
      <dgm:t>
        <a:bodyPr/>
        <a:lstStyle/>
        <a:p>
          <a:endParaRPr lang="en-US" dirty="0"/>
        </a:p>
      </dgm:t>
    </dgm:pt>
    <dgm:pt modelId="{6B54F744-C28C-4FF5-99A0-6A2B017F20DF}" type="parTrans" cxnId="{C6CFF1CE-8747-447B-8C40-C816D26950D9}">
      <dgm:prSet/>
      <dgm:spPr/>
      <dgm:t>
        <a:bodyPr/>
        <a:lstStyle/>
        <a:p>
          <a:endParaRPr lang="en-US"/>
        </a:p>
      </dgm:t>
    </dgm:pt>
    <dgm:pt modelId="{ADA443F8-B670-4DE4-A7EE-5294C4618059}" type="sibTrans" cxnId="{C6CFF1CE-8747-447B-8C40-C816D26950D9}">
      <dgm:prSet/>
      <dgm:spPr/>
      <dgm:t>
        <a:bodyPr/>
        <a:lstStyle/>
        <a:p>
          <a:endParaRPr lang="en-US"/>
        </a:p>
      </dgm:t>
    </dgm:pt>
    <dgm:pt modelId="{63D459E0-FF9A-47F0-91A4-E5708F41647C}">
      <dgm:prSet phldrT="[Text]"/>
      <dgm:spPr/>
      <dgm:t>
        <a:bodyPr/>
        <a:lstStyle/>
        <a:p>
          <a:r>
            <a:rPr lang="en-US" dirty="0" smtClean="0"/>
            <a:t>The process is often assisted by a facilitator. </a:t>
          </a:r>
        </a:p>
        <a:p>
          <a:r>
            <a:rPr lang="en-US" dirty="0" smtClean="0"/>
            <a:t>Inquirers will identify and research issues and questions to develop their knowledge or solutions. </a:t>
          </a:r>
          <a:endParaRPr lang="en-US" dirty="0"/>
        </a:p>
      </dgm:t>
    </dgm:pt>
    <dgm:pt modelId="{36D66D11-F541-46C1-88CA-370676D58C01}" type="parTrans" cxnId="{5F7030AE-8D4F-42B1-A3B9-5E7D122BC588}">
      <dgm:prSet/>
      <dgm:spPr/>
      <dgm:t>
        <a:bodyPr/>
        <a:lstStyle/>
        <a:p>
          <a:endParaRPr lang="en-US"/>
        </a:p>
      </dgm:t>
    </dgm:pt>
    <dgm:pt modelId="{F44821CD-CE38-407D-ADF4-42A5CEF72246}" type="sibTrans" cxnId="{5F7030AE-8D4F-42B1-A3B9-5E7D122BC588}">
      <dgm:prSet/>
      <dgm:spPr/>
      <dgm:t>
        <a:bodyPr/>
        <a:lstStyle/>
        <a:p>
          <a:endParaRPr lang="en-US"/>
        </a:p>
      </dgm:t>
    </dgm:pt>
    <dgm:pt modelId="{8077D711-B5CF-487D-A346-D3F2B8877899}">
      <dgm:prSet phldrT="[Text]"/>
      <dgm:spPr/>
      <dgm:t>
        <a:bodyPr/>
        <a:lstStyle/>
        <a:p>
          <a:endParaRPr lang="en-US" dirty="0"/>
        </a:p>
      </dgm:t>
    </dgm:pt>
    <dgm:pt modelId="{A9470151-A998-4B52-BBED-4BA739471D32}" type="parTrans" cxnId="{E4F55BAA-5A7E-4ABB-8124-480F09C217AC}">
      <dgm:prSet/>
      <dgm:spPr/>
      <dgm:t>
        <a:bodyPr/>
        <a:lstStyle/>
        <a:p>
          <a:endParaRPr lang="en-US"/>
        </a:p>
      </dgm:t>
    </dgm:pt>
    <dgm:pt modelId="{DC4CEAD8-7BBB-4B9D-B71D-8D5426D8029B}" type="sibTrans" cxnId="{E4F55BAA-5A7E-4ABB-8124-480F09C217AC}">
      <dgm:prSet/>
      <dgm:spPr/>
      <dgm:t>
        <a:bodyPr/>
        <a:lstStyle/>
        <a:p>
          <a:endParaRPr lang="en-US"/>
        </a:p>
      </dgm:t>
    </dgm:pt>
    <dgm:pt modelId="{F2E0C969-EF1E-4364-9FD9-2231E0177E28}" type="pres">
      <dgm:prSet presAssocID="{596CA902-AECA-4080-8C70-3009CC3328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E44332-47D5-4C59-B1BA-A6A68ED2AADC}" type="pres">
      <dgm:prSet presAssocID="{4A9E997D-43E9-456A-B247-0521197E580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9E85AF-7277-4EE1-B3AE-06DC58954690}" type="pres">
      <dgm:prSet presAssocID="{4A9E997D-43E9-456A-B247-0521197E580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5DD76A-BE5E-477E-9238-FC48288EE011}" type="pres">
      <dgm:prSet presAssocID="{63D459E0-FF9A-47F0-91A4-E5708F41647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E0FC45-B820-4D64-BF19-9A1779608F40}" type="pres">
      <dgm:prSet presAssocID="{63D459E0-FF9A-47F0-91A4-E5708F41647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5A4240-A560-430D-BA2F-185059F4AD0A}" type="presOf" srcId="{CBD3C933-54DA-41B3-BE39-70B556462DEA}" destId="{949E85AF-7277-4EE1-B3AE-06DC58954690}" srcOrd="0" destOrd="0" presId="urn:microsoft.com/office/officeart/2005/8/layout/vList2"/>
    <dgm:cxn modelId="{64587BC1-7DE3-4B0D-A73F-3E5B2E61BCC9}" type="presOf" srcId="{4A9E997D-43E9-456A-B247-0521197E580C}" destId="{E1E44332-47D5-4C59-B1BA-A6A68ED2AADC}" srcOrd="0" destOrd="0" presId="urn:microsoft.com/office/officeart/2005/8/layout/vList2"/>
    <dgm:cxn modelId="{402E99AC-103F-4FA7-993D-736C70F08546}" type="presOf" srcId="{63D459E0-FF9A-47F0-91A4-E5708F41647C}" destId="{C75DD76A-BE5E-477E-9238-FC48288EE011}" srcOrd="0" destOrd="0" presId="urn:microsoft.com/office/officeart/2005/8/layout/vList2"/>
    <dgm:cxn modelId="{2AA1D62F-1D96-45E6-9631-CC6178AFC906}" srcId="{596CA902-AECA-4080-8C70-3009CC3328AB}" destId="{4A9E997D-43E9-456A-B247-0521197E580C}" srcOrd="0" destOrd="0" parTransId="{F3440AE6-C046-44F3-9448-4552C07BB4BB}" sibTransId="{6527D1BE-A641-41DB-A9B1-8315C2D22606}"/>
    <dgm:cxn modelId="{AC6D72F9-D5AF-46D8-B63E-9A7D4A9DE18F}" type="presOf" srcId="{596CA902-AECA-4080-8C70-3009CC3328AB}" destId="{F2E0C969-EF1E-4364-9FD9-2231E0177E28}" srcOrd="0" destOrd="0" presId="urn:microsoft.com/office/officeart/2005/8/layout/vList2"/>
    <dgm:cxn modelId="{C6CFF1CE-8747-447B-8C40-C816D26950D9}" srcId="{4A9E997D-43E9-456A-B247-0521197E580C}" destId="{CBD3C933-54DA-41B3-BE39-70B556462DEA}" srcOrd="0" destOrd="0" parTransId="{6B54F744-C28C-4FF5-99A0-6A2B017F20DF}" sibTransId="{ADA443F8-B670-4DE4-A7EE-5294C4618059}"/>
    <dgm:cxn modelId="{E4F55BAA-5A7E-4ABB-8124-480F09C217AC}" srcId="{63D459E0-FF9A-47F0-91A4-E5708F41647C}" destId="{8077D711-B5CF-487D-A346-D3F2B8877899}" srcOrd="0" destOrd="0" parTransId="{A9470151-A998-4B52-BBED-4BA739471D32}" sibTransId="{DC4CEAD8-7BBB-4B9D-B71D-8D5426D8029B}"/>
    <dgm:cxn modelId="{5F7030AE-8D4F-42B1-A3B9-5E7D122BC588}" srcId="{596CA902-AECA-4080-8C70-3009CC3328AB}" destId="{63D459E0-FF9A-47F0-91A4-E5708F41647C}" srcOrd="1" destOrd="0" parTransId="{36D66D11-F541-46C1-88CA-370676D58C01}" sibTransId="{F44821CD-CE38-407D-ADF4-42A5CEF72246}"/>
    <dgm:cxn modelId="{9E7F7FD3-4611-4A49-971C-EF6F5807F18D}" type="presOf" srcId="{8077D711-B5CF-487D-A346-D3F2B8877899}" destId="{1EE0FC45-B820-4D64-BF19-9A1779608F40}" srcOrd="0" destOrd="0" presId="urn:microsoft.com/office/officeart/2005/8/layout/vList2"/>
    <dgm:cxn modelId="{D25A5D98-1692-45FE-96CD-F229AC6FADDA}" type="presParOf" srcId="{F2E0C969-EF1E-4364-9FD9-2231E0177E28}" destId="{E1E44332-47D5-4C59-B1BA-A6A68ED2AADC}" srcOrd="0" destOrd="0" presId="urn:microsoft.com/office/officeart/2005/8/layout/vList2"/>
    <dgm:cxn modelId="{6FB04706-659F-4106-9DEA-A91BCDD3AC95}" type="presParOf" srcId="{F2E0C969-EF1E-4364-9FD9-2231E0177E28}" destId="{949E85AF-7277-4EE1-B3AE-06DC58954690}" srcOrd="1" destOrd="0" presId="urn:microsoft.com/office/officeart/2005/8/layout/vList2"/>
    <dgm:cxn modelId="{0D6BC19F-49B7-46D6-8F9B-95A8231D2D24}" type="presParOf" srcId="{F2E0C969-EF1E-4364-9FD9-2231E0177E28}" destId="{C75DD76A-BE5E-477E-9238-FC48288EE011}" srcOrd="2" destOrd="0" presId="urn:microsoft.com/office/officeart/2005/8/layout/vList2"/>
    <dgm:cxn modelId="{8CE8C1DA-CA12-4D53-A923-8A778765CA15}" type="presParOf" srcId="{F2E0C969-EF1E-4364-9FD9-2231E0177E28}" destId="{1EE0FC45-B820-4D64-BF19-9A1779608F4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979028-3EEF-49C2-A357-BFCB091835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85A29D-7A7B-49E8-8E24-A290EAA0C89A}">
      <dgm:prSet phldrT="[Text]"/>
      <dgm:spPr/>
      <dgm:t>
        <a:bodyPr/>
        <a:lstStyle/>
        <a:p>
          <a:r>
            <a:rPr lang="en-US" b="1" dirty="0" smtClean="0"/>
            <a:t>Perspective 1</a:t>
          </a:r>
          <a:r>
            <a:rPr lang="en-US" dirty="0" smtClean="0"/>
            <a:t>: Individual vs Team work</a:t>
          </a:r>
          <a:endParaRPr lang="en-US" dirty="0"/>
        </a:p>
      </dgm:t>
    </dgm:pt>
    <dgm:pt modelId="{D4AB2ABD-6CF7-4232-B2C1-E96516A2C78B}" type="parTrans" cxnId="{295A0F2C-D164-40F1-94F6-63C6A0A94158}">
      <dgm:prSet/>
      <dgm:spPr/>
      <dgm:t>
        <a:bodyPr/>
        <a:lstStyle/>
        <a:p>
          <a:endParaRPr lang="en-US"/>
        </a:p>
      </dgm:t>
    </dgm:pt>
    <dgm:pt modelId="{E8896EAD-E384-4341-B453-ECA8DE0B5C8E}" type="sibTrans" cxnId="{295A0F2C-D164-40F1-94F6-63C6A0A94158}">
      <dgm:prSet/>
      <dgm:spPr/>
      <dgm:t>
        <a:bodyPr/>
        <a:lstStyle/>
        <a:p>
          <a:endParaRPr lang="en-US"/>
        </a:p>
      </dgm:t>
    </dgm:pt>
    <dgm:pt modelId="{F1C2EE37-CCA4-4B42-AB2E-1D395AD7C969}">
      <dgm:prSet phldrT="[Text]"/>
      <dgm:spPr/>
      <dgm:t>
        <a:bodyPr/>
        <a:lstStyle/>
        <a:p>
          <a:r>
            <a:rPr lang="en-US" dirty="0" smtClean="0"/>
            <a:t>average number of students per team </a:t>
          </a:r>
          <a:endParaRPr lang="en-US" dirty="0"/>
        </a:p>
      </dgm:t>
    </dgm:pt>
    <dgm:pt modelId="{41E4C060-6422-4227-8420-CB1DA5411284}" type="parTrans" cxnId="{44560BD1-89CF-4A48-BDA4-8193469C556E}">
      <dgm:prSet/>
      <dgm:spPr/>
      <dgm:t>
        <a:bodyPr/>
        <a:lstStyle/>
        <a:p>
          <a:endParaRPr lang="en-US"/>
        </a:p>
      </dgm:t>
    </dgm:pt>
    <dgm:pt modelId="{B43B9041-99DF-4C69-968C-1D03F7844AA0}" type="sibTrans" cxnId="{44560BD1-89CF-4A48-BDA4-8193469C556E}">
      <dgm:prSet/>
      <dgm:spPr/>
      <dgm:t>
        <a:bodyPr/>
        <a:lstStyle/>
        <a:p>
          <a:endParaRPr lang="en-US"/>
        </a:p>
      </dgm:t>
    </dgm:pt>
    <dgm:pt modelId="{10AF18E5-5D44-4BA7-A019-B3597E89BE78}">
      <dgm:prSet phldrT="[Text]"/>
      <dgm:spPr/>
      <dgm:t>
        <a:bodyPr/>
        <a:lstStyle/>
        <a:p>
          <a:r>
            <a:rPr lang="en-US" b="1" dirty="0" smtClean="0"/>
            <a:t>Perspective 2</a:t>
          </a:r>
          <a:r>
            <a:rPr lang="en-US" dirty="0" smtClean="0"/>
            <a:t>: Target group with limitations vs Target group with no limitations</a:t>
          </a:r>
          <a:endParaRPr lang="en-US" dirty="0"/>
        </a:p>
      </dgm:t>
    </dgm:pt>
    <dgm:pt modelId="{748CA77C-B449-42CE-BD5C-92917913D181}" type="parTrans" cxnId="{F4E03CAD-DE95-46CA-B75A-92CD70D53840}">
      <dgm:prSet/>
      <dgm:spPr/>
      <dgm:t>
        <a:bodyPr/>
        <a:lstStyle/>
        <a:p>
          <a:endParaRPr lang="en-US"/>
        </a:p>
      </dgm:t>
    </dgm:pt>
    <dgm:pt modelId="{600FE7E6-BB5B-44C5-AAAA-9C49D0F4CB37}" type="sibTrans" cxnId="{F4E03CAD-DE95-46CA-B75A-92CD70D53840}">
      <dgm:prSet/>
      <dgm:spPr/>
      <dgm:t>
        <a:bodyPr/>
        <a:lstStyle/>
        <a:p>
          <a:endParaRPr lang="en-US"/>
        </a:p>
      </dgm:t>
    </dgm:pt>
    <dgm:pt modelId="{85522468-E083-470D-A620-5676B11FD30B}">
      <dgm:prSet phldrT="[Text]"/>
      <dgm:spPr/>
      <dgm:t>
        <a:bodyPr/>
        <a:lstStyle/>
        <a:p>
          <a:r>
            <a:rPr lang="en-US" dirty="0" smtClean="0"/>
            <a:t>whether the students will challenge themselves for people with disabilities or some kind of cognitive, mental or physical limitations</a:t>
          </a:r>
          <a:endParaRPr lang="en-US" dirty="0"/>
        </a:p>
      </dgm:t>
    </dgm:pt>
    <dgm:pt modelId="{B3DF3310-EE07-4C71-A506-0CA07ED1E553}" type="parTrans" cxnId="{3369E869-48CC-47F4-8BEB-15FDDA9742DC}">
      <dgm:prSet/>
      <dgm:spPr/>
      <dgm:t>
        <a:bodyPr/>
        <a:lstStyle/>
        <a:p>
          <a:endParaRPr lang="en-US"/>
        </a:p>
      </dgm:t>
    </dgm:pt>
    <dgm:pt modelId="{EC238435-0CB7-422B-8BD1-11C3CCB57FA2}" type="sibTrans" cxnId="{3369E869-48CC-47F4-8BEB-15FDDA9742DC}">
      <dgm:prSet/>
      <dgm:spPr/>
      <dgm:t>
        <a:bodyPr/>
        <a:lstStyle/>
        <a:p>
          <a:endParaRPr lang="en-US"/>
        </a:p>
      </dgm:t>
    </dgm:pt>
    <dgm:pt modelId="{61732CA7-D27C-4D39-A515-720D2E6D4026}" type="pres">
      <dgm:prSet presAssocID="{A4979028-3EEF-49C2-A357-BFCB091835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5CC367-B244-4CAD-9C79-337B1F95F6C5}" type="pres">
      <dgm:prSet presAssocID="{9E85A29D-7A7B-49E8-8E24-A290EAA0C8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DAD7E5-F083-4105-9102-014DECC0744D}" type="pres">
      <dgm:prSet presAssocID="{9E85A29D-7A7B-49E8-8E24-A290EAA0C89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012216-0718-42AF-9925-89A3F61D0306}" type="pres">
      <dgm:prSet presAssocID="{10AF18E5-5D44-4BA7-A019-B3597E89BE7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C0D933-1D22-409B-BEE0-C8CDC4D4762E}" type="pres">
      <dgm:prSet presAssocID="{10AF18E5-5D44-4BA7-A019-B3597E89BE7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E03CAD-DE95-46CA-B75A-92CD70D53840}" srcId="{A4979028-3EEF-49C2-A357-BFCB091835C2}" destId="{10AF18E5-5D44-4BA7-A019-B3597E89BE78}" srcOrd="1" destOrd="0" parTransId="{748CA77C-B449-42CE-BD5C-92917913D181}" sibTransId="{600FE7E6-BB5B-44C5-AAAA-9C49D0F4CB37}"/>
    <dgm:cxn modelId="{0E67AFE8-33DA-4412-9B27-390741726F7E}" type="presOf" srcId="{10AF18E5-5D44-4BA7-A019-B3597E89BE78}" destId="{5B012216-0718-42AF-9925-89A3F61D0306}" srcOrd="0" destOrd="0" presId="urn:microsoft.com/office/officeart/2005/8/layout/vList2"/>
    <dgm:cxn modelId="{7101EF89-7EA3-46F9-B0E9-FA081C0CE231}" type="presOf" srcId="{85522468-E083-470D-A620-5676B11FD30B}" destId="{94C0D933-1D22-409B-BEE0-C8CDC4D4762E}" srcOrd="0" destOrd="0" presId="urn:microsoft.com/office/officeart/2005/8/layout/vList2"/>
    <dgm:cxn modelId="{3369E869-48CC-47F4-8BEB-15FDDA9742DC}" srcId="{10AF18E5-5D44-4BA7-A019-B3597E89BE78}" destId="{85522468-E083-470D-A620-5676B11FD30B}" srcOrd="0" destOrd="0" parTransId="{B3DF3310-EE07-4C71-A506-0CA07ED1E553}" sibTransId="{EC238435-0CB7-422B-8BD1-11C3CCB57FA2}"/>
    <dgm:cxn modelId="{44560BD1-89CF-4A48-BDA4-8193469C556E}" srcId="{9E85A29D-7A7B-49E8-8E24-A290EAA0C89A}" destId="{F1C2EE37-CCA4-4B42-AB2E-1D395AD7C969}" srcOrd="0" destOrd="0" parTransId="{41E4C060-6422-4227-8420-CB1DA5411284}" sibTransId="{B43B9041-99DF-4C69-968C-1D03F7844AA0}"/>
    <dgm:cxn modelId="{2C8851AE-D663-44BA-883F-E03900B3BA54}" type="presOf" srcId="{9E85A29D-7A7B-49E8-8E24-A290EAA0C89A}" destId="{D45CC367-B244-4CAD-9C79-337B1F95F6C5}" srcOrd="0" destOrd="0" presId="urn:microsoft.com/office/officeart/2005/8/layout/vList2"/>
    <dgm:cxn modelId="{51EDB070-AEAB-419A-A640-6661516F34B7}" type="presOf" srcId="{F1C2EE37-CCA4-4B42-AB2E-1D395AD7C969}" destId="{13DAD7E5-F083-4105-9102-014DECC0744D}" srcOrd="0" destOrd="0" presId="urn:microsoft.com/office/officeart/2005/8/layout/vList2"/>
    <dgm:cxn modelId="{9573D35E-0970-4B1D-A311-18EB274469C8}" type="presOf" srcId="{A4979028-3EEF-49C2-A357-BFCB091835C2}" destId="{61732CA7-D27C-4D39-A515-720D2E6D4026}" srcOrd="0" destOrd="0" presId="urn:microsoft.com/office/officeart/2005/8/layout/vList2"/>
    <dgm:cxn modelId="{295A0F2C-D164-40F1-94F6-63C6A0A94158}" srcId="{A4979028-3EEF-49C2-A357-BFCB091835C2}" destId="{9E85A29D-7A7B-49E8-8E24-A290EAA0C89A}" srcOrd="0" destOrd="0" parTransId="{D4AB2ABD-6CF7-4232-B2C1-E96516A2C78B}" sibTransId="{E8896EAD-E384-4341-B453-ECA8DE0B5C8E}"/>
    <dgm:cxn modelId="{332802F6-4E1F-4227-ADCD-F5F3127AA9F2}" type="presParOf" srcId="{61732CA7-D27C-4D39-A515-720D2E6D4026}" destId="{D45CC367-B244-4CAD-9C79-337B1F95F6C5}" srcOrd="0" destOrd="0" presId="urn:microsoft.com/office/officeart/2005/8/layout/vList2"/>
    <dgm:cxn modelId="{B113E9DB-4AD7-4BC4-87F6-62AA007E0FB7}" type="presParOf" srcId="{61732CA7-D27C-4D39-A515-720D2E6D4026}" destId="{13DAD7E5-F083-4105-9102-014DECC0744D}" srcOrd="1" destOrd="0" presId="urn:microsoft.com/office/officeart/2005/8/layout/vList2"/>
    <dgm:cxn modelId="{57491A93-99A1-49C7-A58A-5CACEB36741A}" type="presParOf" srcId="{61732CA7-D27C-4D39-A515-720D2E6D4026}" destId="{5B012216-0718-42AF-9925-89A3F61D0306}" srcOrd="2" destOrd="0" presId="urn:microsoft.com/office/officeart/2005/8/layout/vList2"/>
    <dgm:cxn modelId="{67C2C738-80D5-4480-A451-D0C242456C41}" type="presParOf" srcId="{61732CA7-D27C-4D39-A515-720D2E6D4026}" destId="{94C0D933-1D22-409B-BEE0-C8CDC4D4762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566E54-30EF-47C3-89C0-05269B736E3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AEE296-221C-4D81-9704-E52B654422E2}">
      <dgm:prSet phldrT="[Text]"/>
      <dgm:spPr/>
      <dgm:t>
        <a:bodyPr/>
        <a:lstStyle/>
        <a:p>
          <a:r>
            <a:rPr lang="en-US" dirty="0" smtClean="0"/>
            <a:t>Usage of acquired skills and practical knowledge only from previous courses</a:t>
          </a:r>
        </a:p>
      </dgm:t>
    </dgm:pt>
    <dgm:pt modelId="{1480F915-926D-4345-973C-7E1C74442E4C}" type="parTrans" cxnId="{C595EB46-29EF-4050-BAF7-80AD855AECD7}">
      <dgm:prSet/>
      <dgm:spPr/>
      <dgm:t>
        <a:bodyPr/>
        <a:lstStyle/>
        <a:p>
          <a:endParaRPr lang="en-US"/>
        </a:p>
      </dgm:t>
    </dgm:pt>
    <dgm:pt modelId="{E43C4180-BFE8-4692-9DF3-457A97367791}" type="sibTrans" cxnId="{C595EB46-29EF-4050-BAF7-80AD855AECD7}">
      <dgm:prSet/>
      <dgm:spPr/>
      <dgm:t>
        <a:bodyPr/>
        <a:lstStyle/>
        <a:p>
          <a:endParaRPr lang="en-US"/>
        </a:p>
      </dgm:t>
    </dgm:pt>
    <dgm:pt modelId="{D1ECCC16-1929-48BA-9E0C-4E363FC10549}">
      <dgm:prSet phldrT="[Text]"/>
      <dgm:spPr/>
      <dgm:t>
        <a:bodyPr/>
        <a:lstStyle/>
        <a:p>
          <a:r>
            <a:rPr lang="en-US" dirty="0" smtClean="0"/>
            <a:t>New technology concepts </a:t>
          </a:r>
        </a:p>
      </dgm:t>
    </dgm:pt>
    <dgm:pt modelId="{5B8B0A6A-F21D-44C3-A18A-0284392A6D9A}" type="parTrans" cxnId="{D67FFC76-5B40-4D0B-832D-84B8E334E2D4}">
      <dgm:prSet/>
      <dgm:spPr/>
      <dgm:t>
        <a:bodyPr/>
        <a:lstStyle/>
        <a:p>
          <a:endParaRPr lang="en-US"/>
        </a:p>
      </dgm:t>
    </dgm:pt>
    <dgm:pt modelId="{8A4359BB-A82C-4B14-ABA0-963B7C3C9D56}" type="sibTrans" cxnId="{D67FFC76-5B40-4D0B-832D-84B8E334E2D4}">
      <dgm:prSet/>
      <dgm:spPr/>
      <dgm:t>
        <a:bodyPr/>
        <a:lstStyle/>
        <a:p>
          <a:endParaRPr lang="en-US"/>
        </a:p>
      </dgm:t>
    </dgm:pt>
    <dgm:pt modelId="{6E69663F-46E9-4720-A328-52EE19F06EAB}">
      <dgm:prSet phldrT="[Text]"/>
      <dgm:spPr/>
      <dgm:t>
        <a:bodyPr/>
        <a:lstStyle/>
        <a:p>
          <a:r>
            <a:rPr lang="en-US" dirty="0" smtClean="0"/>
            <a:t>Apply formal theoretical knowledge from previous courses</a:t>
          </a:r>
          <a:endParaRPr lang="en-US" dirty="0"/>
        </a:p>
      </dgm:t>
    </dgm:pt>
    <dgm:pt modelId="{AC5FFAC2-3060-45AB-8FB0-FCDC62200CE2}" type="parTrans" cxnId="{C47D4C1D-E16E-47FA-911C-D40282698211}">
      <dgm:prSet/>
      <dgm:spPr/>
      <dgm:t>
        <a:bodyPr/>
        <a:lstStyle/>
        <a:p>
          <a:endParaRPr lang="en-US"/>
        </a:p>
      </dgm:t>
    </dgm:pt>
    <dgm:pt modelId="{EFEB647A-3B6D-437B-A2E8-83B70BD7F6F5}" type="sibTrans" cxnId="{C47D4C1D-E16E-47FA-911C-D40282698211}">
      <dgm:prSet/>
      <dgm:spPr/>
      <dgm:t>
        <a:bodyPr/>
        <a:lstStyle/>
        <a:p>
          <a:endParaRPr lang="en-US"/>
        </a:p>
      </dgm:t>
    </dgm:pt>
    <dgm:pt modelId="{CBFF5258-3472-4831-B9E9-DF5C43D90EB8}" type="pres">
      <dgm:prSet presAssocID="{39566E54-30EF-47C3-89C0-05269B736E3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DDA29C8-EC1F-4185-B568-088D97CD27BC}" type="pres">
      <dgm:prSet presAssocID="{39566E54-30EF-47C3-89C0-05269B736E3D}" presName="Name1" presStyleCnt="0"/>
      <dgm:spPr/>
    </dgm:pt>
    <dgm:pt modelId="{B704356E-6D57-4225-9C70-7266A0619747}" type="pres">
      <dgm:prSet presAssocID="{39566E54-30EF-47C3-89C0-05269B736E3D}" presName="cycle" presStyleCnt="0"/>
      <dgm:spPr/>
    </dgm:pt>
    <dgm:pt modelId="{2E476597-6D31-43D3-8A31-E9E8FE2CD474}" type="pres">
      <dgm:prSet presAssocID="{39566E54-30EF-47C3-89C0-05269B736E3D}" presName="srcNode" presStyleLbl="node1" presStyleIdx="0" presStyleCnt="3"/>
      <dgm:spPr/>
    </dgm:pt>
    <dgm:pt modelId="{BB101168-67C6-4E9B-9F3A-7B6BC2AF6682}" type="pres">
      <dgm:prSet presAssocID="{39566E54-30EF-47C3-89C0-05269B736E3D}" presName="conn" presStyleLbl="parChTrans1D2" presStyleIdx="0" presStyleCnt="1"/>
      <dgm:spPr/>
      <dgm:t>
        <a:bodyPr/>
        <a:lstStyle/>
        <a:p>
          <a:endParaRPr lang="en-US"/>
        </a:p>
      </dgm:t>
    </dgm:pt>
    <dgm:pt modelId="{7FD5BC4E-7FEE-4C5E-8FB4-6B2AEF2ADBE5}" type="pres">
      <dgm:prSet presAssocID="{39566E54-30EF-47C3-89C0-05269B736E3D}" presName="extraNode" presStyleLbl="node1" presStyleIdx="0" presStyleCnt="3"/>
      <dgm:spPr/>
    </dgm:pt>
    <dgm:pt modelId="{E59A10DA-1FB6-4BA4-A446-EC16DF271157}" type="pres">
      <dgm:prSet presAssocID="{39566E54-30EF-47C3-89C0-05269B736E3D}" presName="dstNode" presStyleLbl="node1" presStyleIdx="0" presStyleCnt="3"/>
      <dgm:spPr/>
    </dgm:pt>
    <dgm:pt modelId="{FC2FCF28-9ED1-4379-A5EB-180D1DBFA735}" type="pres">
      <dgm:prSet presAssocID="{F1AEE296-221C-4D81-9704-E52B654422E2}" presName="text_1" presStyleLbl="node1" presStyleIdx="0" presStyleCnt="3" custLinFactNeighborY="-93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501A1-D466-4F09-9680-5225FDADBCE1}" type="pres">
      <dgm:prSet presAssocID="{F1AEE296-221C-4D81-9704-E52B654422E2}" presName="accent_1" presStyleCnt="0"/>
      <dgm:spPr/>
    </dgm:pt>
    <dgm:pt modelId="{5B9995C7-1933-4B71-AA97-B71D8C9634BF}" type="pres">
      <dgm:prSet presAssocID="{F1AEE296-221C-4D81-9704-E52B654422E2}" presName="accentRepeatNode" presStyleLbl="solidFgAcc1" presStyleIdx="0" presStyleCnt="3"/>
      <dgm:spPr/>
    </dgm:pt>
    <dgm:pt modelId="{AE39FB03-B345-4DC5-9925-8DEC845A8C7E}" type="pres">
      <dgm:prSet presAssocID="{D1ECCC16-1929-48BA-9E0C-4E363FC1054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05CC2B-E003-4318-8E72-4BCB0B374E53}" type="pres">
      <dgm:prSet presAssocID="{D1ECCC16-1929-48BA-9E0C-4E363FC10549}" presName="accent_2" presStyleCnt="0"/>
      <dgm:spPr/>
    </dgm:pt>
    <dgm:pt modelId="{7BE2B66B-774D-4A31-A470-5B88E40F69A7}" type="pres">
      <dgm:prSet presAssocID="{D1ECCC16-1929-48BA-9E0C-4E363FC10549}" presName="accentRepeatNode" presStyleLbl="solidFgAcc1" presStyleIdx="1" presStyleCnt="3"/>
      <dgm:spPr/>
    </dgm:pt>
    <dgm:pt modelId="{318B9260-4506-4275-A248-64B064E1B6D8}" type="pres">
      <dgm:prSet presAssocID="{6E69663F-46E9-4720-A328-52EE19F06EA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BE8E56-1B15-4A50-A892-81CEA46C5572}" type="pres">
      <dgm:prSet presAssocID="{6E69663F-46E9-4720-A328-52EE19F06EAB}" presName="accent_3" presStyleCnt="0"/>
      <dgm:spPr/>
    </dgm:pt>
    <dgm:pt modelId="{D88A3C68-12AA-4C15-B4B0-A1C714698E15}" type="pres">
      <dgm:prSet presAssocID="{6E69663F-46E9-4720-A328-52EE19F06EAB}" presName="accentRepeatNode" presStyleLbl="solidFgAcc1" presStyleIdx="2" presStyleCnt="3"/>
      <dgm:spPr/>
    </dgm:pt>
  </dgm:ptLst>
  <dgm:cxnLst>
    <dgm:cxn modelId="{D67FFC76-5B40-4D0B-832D-84B8E334E2D4}" srcId="{39566E54-30EF-47C3-89C0-05269B736E3D}" destId="{D1ECCC16-1929-48BA-9E0C-4E363FC10549}" srcOrd="1" destOrd="0" parTransId="{5B8B0A6A-F21D-44C3-A18A-0284392A6D9A}" sibTransId="{8A4359BB-A82C-4B14-ABA0-963B7C3C9D56}"/>
    <dgm:cxn modelId="{FC93EF19-6434-4FF0-BFA5-0CF6B97F2FC9}" type="presOf" srcId="{39566E54-30EF-47C3-89C0-05269B736E3D}" destId="{CBFF5258-3472-4831-B9E9-DF5C43D90EB8}" srcOrd="0" destOrd="0" presId="urn:microsoft.com/office/officeart/2008/layout/VerticalCurvedList"/>
    <dgm:cxn modelId="{C47D4C1D-E16E-47FA-911C-D40282698211}" srcId="{39566E54-30EF-47C3-89C0-05269B736E3D}" destId="{6E69663F-46E9-4720-A328-52EE19F06EAB}" srcOrd="2" destOrd="0" parTransId="{AC5FFAC2-3060-45AB-8FB0-FCDC62200CE2}" sibTransId="{EFEB647A-3B6D-437B-A2E8-83B70BD7F6F5}"/>
    <dgm:cxn modelId="{757C1D82-AE21-4A45-82E3-AF4C06CBF188}" type="presOf" srcId="{F1AEE296-221C-4D81-9704-E52B654422E2}" destId="{FC2FCF28-9ED1-4379-A5EB-180D1DBFA735}" srcOrd="0" destOrd="0" presId="urn:microsoft.com/office/officeart/2008/layout/VerticalCurvedList"/>
    <dgm:cxn modelId="{38E157D9-3866-4FD9-9AD5-49FAC74DE1A2}" type="presOf" srcId="{E43C4180-BFE8-4692-9DF3-457A97367791}" destId="{BB101168-67C6-4E9B-9F3A-7B6BC2AF6682}" srcOrd="0" destOrd="0" presId="urn:microsoft.com/office/officeart/2008/layout/VerticalCurvedList"/>
    <dgm:cxn modelId="{A183F573-9251-4217-9DC6-CAD12D6F8D1D}" type="presOf" srcId="{6E69663F-46E9-4720-A328-52EE19F06EAB}" destId="{318B9260-4506-4275-A248-64B064E1B6D8}" srcOrd="0" destOrd="0" presId="urn:microsoft.com/office/officeart/2008/layout/VerticalCurvedList"/>
    <dgm:cxn modelId="{921A7DE7-9EDE-451B-A13E-BB1E35F73A6B}" type="presOf" srcId="{D1ECCC16-1929-48BA-9E0C-4E363FC10549}" destId="{AE39FB03-B345-4DC5-9925-8DEC845A8C7E}" srcOrd="0" destOrd="0" presId="urn:microsoft.com/office/officeart/2008/layout/VerticalCurvedList"/>
    <dgm:cxn modelId="{C595EB46-29EF-4050-BAF7-80AD855AECD7}" srcId="{39566E54-30EF-47C3-89C0-05269B736E3D}" destId="{F1AEE296-221C-4D81-9704-E52B654422E2}" srcOrd="0" destOrd="0" parTransId="{1480F915-926D-4345-973C-7E1C74442E4C}" sibTransId="{E43C4180-BFE8-4692-9DF3-457A97367791}"/>
    <dgm:cxn modelId="{5ACE0416-E14B-45C1-84FB-6B8C79A48AE4}" type="presParOf" srcId="{CBFF5258-3472-4831-B9E9-DF5C43D90EB8}" destId="{DDDA29C8-EC1F-4185-B568-088D97CD27BC}" srcOrd="0" destOrd="0" presId="urn:microsoft.com/office/officeart/2008/layout/VerticalCurvedList"/>
    <dgm:cxn modelId="{173EEC3A-4C7F-4EDD-81B5-633F9727E171}" type="presParOf" srcId="{DDDA29C8-EC1F-4185-B568-088D97CD27BC}" destId="{B704356E-6D57-4225-9C70-7266A0619747}" srcOrd="0" destOrd="0" presId="urn:microsoft.com/office/officeart/2008/layout/VerticalCurvedList"/>
    <dgm:cxn modelId="{736BF58A-E3B9-46A2-9808-CF5CE17A351A}" type="presParOf" srcId="{B704356E-6D57-4225-9C70-7266A0619747}" destId="{2E476597-6D31-43D3-8A31-E9E8FE2CD474}" srcOrd="0" destOrd="0" presId="urn:microsoft.com/office/officeart/2008/layout/VerticalCurvedList"/>
    <dgm:cxn modelId="{F9A31A33-D916-4C04-8487-9A6EE14BEC6C}" type="presParOf" srcId="{B704356E-6D57-4225-9C70-7266A0619747}" destId="{BB101168-67C6-4E9B-9F3A-7B6BC2AF6682}" srcOrd="1" destOrd="0" presId="urn:microsoft.com/office/officeart/2008/layout/VerticalCurvedList"/>
    <dgm:cxn modelId="{F9F4C9A6-AC4D-4992-9FDF-43161B5E3622}" type="presParOf" srcId="{B704356E-6D57-4225-9C70-7266A0619747}" destId="{7FD5BC4E-7FEE-4C5E-8FB4-6B2AEF2ADBE5}" srcOrd="2" destOrd="0" presId="urn:microsoft.com/office/officeart/2008/layout/VerticalCurvedList"/>
    <dgm:cxn modelId="{C626CF45-076A-4684-B3E2-C996CA2C6530}" type="presParOf" srcId="{B704356E-6D57-4225-9C70-7266A0619747}" destId="{E59A10DA-1FB6-4BA4-A446-EC16DF271157}" srcOrd="3" destOrd="0" presId="urn:microsoft.com/office/officeart/2008/layout/VerticalCurvedList"/>
    <dgm:cxn modelId="{B7CD9AC0-D150-4902-B737-E3DD9EA078BB}" type="presParOf" srcId="{DDDA29C8-EC1F-4185-B568-088D97CD27BC}" destId="{FC2FCF28-9ED1-4379-A5EB-180D1DBFA735}" srcOrd="1" destOrd="0" presId="urn:microsoft.com/office/officeart/2008/layout/VerticalCurvedList"/>
    <dgm:cxn modelId="{EDF3A474-2E0B-4EAF-8126-6EDF3CCAFF87}" type="presParOf" srcId="{DDDA29C8-EC1F-4185-B568-088D97CD27BC}" destId="{D18501A1-D466-4F09-9680-5225FDADBCE1}" srcOrd="2" destOrd="0" presId="urn:microsoft.com/office/officeart/2008/layout/VerticalCurvedList"/>
    <dgm:cxn modelId="{5FEBA710-4A80-4CC6-8672-BEE3EF247251}" type="presParOf" srcId="{D18501A1-D466-4F09-9680-5225FDADBCE1}" destId="{5B9995C7-1933-4B71-AA97-B71D8C9634BF}" srcOrd="0" destOrd="0" presId="urn:microsoft.com/office/officeart/2008/layout/VerticalCurvedList"/>
    <dgm:cxn modelId="{366B8414-8703-4FDC-9E3C-B63A179F23E0}" type="presParOf" srcId="{DDDA29C8-EC1F-4185-B568-088D97CD27BC}" destId="{AE39FB03-B345-4DC5-9925-8DEC845A8C7E}" srcOrd="3" destOrd="0" presId="urn:microsoft.com/office/officeart/2008/layout/VerticalCurvedList"/>
    <dgm:cxn modelId="{10568FC9-FA6C-4B37-BBCF-B9DC166328F4}" type="presParOf" srcId="{DDDA29C8-EC1F-4185-B568-088D97CD27BC}" destId="{3405CC2B-E003-4318-8E72-4BCB0B374E53}" srcOrd="4" destOrd="0" presId="urn:microsoft.com/office/officeart/2008/layout/VerticalCurvedList"/>
    <dgm:cxn modelId="{84DC7399-28B7-47BE-833A-469C648389A7}" type="presParOf" srcId="{3405CC2B-E003-4318-8E72-4BCB0B374E53}" destId="{7BE2B66B-774D-4A31-A470-5B88E40F69A7}" srcOrd="0" destOrd="0" presId="urn:microsoft.com/office/officeart/2008/layout/VerticalCurvedList"/>
    <dgm:cxn modelId="{87C03DEA-0540-4CF2-8748-1CFB0828C4AE}" type="presParOf" srcId="{DDDA29C8-EC1F-4185-B568-088D97CD27BC}" destId="{318B9260-4506-4275-A248-64B064E1B6D8}" srcOrd="5" destOrd="0" presId="urn:microsoft.com/office/officeart/2008/layout/VerticalCurvedList"/>
    <dgm:cxn modelId="{C993535E-608A-40A6-A08E-E2056E62CE91}" type="presParOf" srcId="{DDDA29C8-EC1F-4185-B568-088D97CD27BC}" destId="{90BE8E56-1B15-4A50-A892-81CEA46C5572}" srcOrd="6" destOrd="0" presId="urn:microsoft.com/office/officeart/2008/layout/VerticalCurvedList"/>
    <dgm:cxn modelId="{03C1E460-B16F-48EA-B997-B1E5D86A3065}" type="presParOf" srcId="{90BE8E56-1B15-4A50-A892-81CEA46C5572}" destId="{D88A3C68-12AA-4C15-B4B0-A1C714698E1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94E5BA-1259-439C-A93F-149093202BA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3C8722-04D5-41AB-AE6F-5C27F4E0FD32}">
      <dgm:prSet phldrT="[Text]" custT="1"/>
      <dgm:spPr/>
      <dgm:t>
        <a:bodyPr/>
        <a:lstStyle/>
        <a:p>
          <a:r>
            <a:rPr lang="en-US" sz="2800" dirty="0" smtClean="0"/>
            <a:t>How interesting are software / hardware systems that apply real limitations in </a:t>
          </a:r>
          <a:endParaRPr lang="en-US" sz="2800" dirty="0"/>
        </a:p>
      </dgm:t>
    </dgm:pt>
    <dgm:pt modelId="{BDE1D337-C4B5-43CF-B7BD-F44B8C193763}" type="parTrans" cxnId="{39C18CC4-7358-42A8-8FF1-682F629537F5}">
      <dgm:prSet/>
      <dgm:spPr/>
      <dgm:t>
        <a:bodyPr/>
        <a:lstStyle/>
        <a:p>
          <a:endParaRPr lang="en-US"/>
        </a:p>
      </dgm:t>
    </dgm:pt>
    <dgm:pt modelId="{BB235C4D-4FE9-475B-BD9D-BC4BC8B78200}" type="sibTrans" cxnId="{39C18CC4-7358-42A8-8FF1-682F629537F5}">
      <dgm:prSet/>
      <dgm:spPr/>
      <dgm:t>
        <a:bodyPr/>
        <a:lstStyle/>
        <a:p>
          <a:endParaRPr lang="en-US"/>
        </a:p>
      </dgm:t>
    </dgm:pt>
    <dgm:pt modelId="{DA5BCAB7-A119-492D-BB2F-7D72FA5841D7}">
      <dgm:prSet phldrT="[Text]" custT="1"/>
      <dgm:spPr/>
      <dgm:t>
        <a:bodyPr/>
        <a:lstStyle/>
        <a:p>
          <a:r>
            <a:rPr lang="en-US" sz="2400" dirty="0" smtClean="0"/>
            <a:t>Input / output devices</a:t>
          </a:r>
          <a:endParaRPr lang="en-US" sz="2400" dirty="0"/>
        </a:p>
      </dgm:t>
    </dgm:pt>
    <dgm:pt modelId="{91A42B2A-3E00-4216-8EA3-5DF05E4F1FC3}" type="parTrans" cxnId="{0E388957-AEEA-4A8B-8EDB-3DD81B73E3F7}">
      <dgm:prSet/>
      <dgm:spPr/>
      <dgm:t>
        <a:bodyPr/>
        <a:lstStyle/>
        <a:p>
          <a:endParaRPr lang="en-US"/>
        </a:p>
      </dgm:t>
    </dgm:pt>
    <dgm:pt modelId="{BB8A6CCB-795F-412F-A89F-7BD4F0A84516}" type="sibTrans" cxnId="{0E388957-AEEA-4A8B-8EDB-3DD81B73E3F7}">
      <dgm:prSet/>
      <dgm:spPr/>
      <dgm:t>
        <a:bodyPr/>
        <a:lstStyle/>
        <a:p>
          <a:endParaRPr lang="en-US"/>
        </a:p>
      </dgm:t>
    </dgm:pt>
    <dgm:pt modelId="{42AE6A9E-F100-40E3-B4DB-7B3C4CF07154}">
      <dgm:prSet custT="1"/>
      <dgm:spPr/>
      <dgm:t>
        <a:bodyPr/>
        <a:lstStyle/>
        <a:p>
          <a:r>
            <a:rPr lang="en-US" sz="2400" dirty="0" smtClean="0"/>
            <a:t>Content has to be limited / made easier / adapted </a:t>
          </a:r>
        </a:p>
      </dgm:t>
    </dgm:pt>
    <dgm:pt modelId="{493096B1-FCB3-4863-BF34-7C79A4B26C8F}" type="parTrans" cxnId="{B95040D8-6B0A-433B-B22C-E8F0FB066D25}">
      <dgm:prSet/>
      <dgm:spPr/>
      <dgm:t>
        <a:bodyPr/>
        <a:lstStyle/>
        <a:p>
          <a:endParaRPr lang="en-US"/>
        </a:p>
      </dgm:t>
    </dgm:pt>
    <dgm:pt modelId="{B90A2F2F-4986-4295-99E5-CACFE60C7EB8}" type="sibTrans" cxnId="{B95040D8-6B0A-433B-B22C-E8F0FB066D25}">
      <dgm:prSet/>
      <dgm:spPr/>
      <dgm:t>
        <a:bodyPr/>
        <a:lstStyle/>
        <a:p>
          <a:endParaRPr lang="en-US"/>
        </a:p>
      </dgm:t>
    </dgm:pt>
    <dgm:pt modelId="{65FE2DC9-9AF8-4514-B1BB-D7AF0C00D737}">
      <dgm:prSet custT="1"/>
      <dgm:spPr/>
      <dgm:t>
        <a:bodyPr/>
        <a:lstStyle/>
        <a:p>
          <a:r>
            <a:rPr lang="en-US" sz="2400" smtClean="0"/>
            <a:t>The view has to be adapted</a:t>
          </a:r>
          <a:endParaRPr lang="en-US" sz="2400" dirty="0" smtClean="0"/>
        </a:p>
      </dgm:t>
    </dgm:pt>
    <dgm:pt modelId="{DACF909D-D176-4FE9-9D28-381B2BC911B5}" type="parTrans" cxnId="{3B776DE6-966F-4AD4-8ECF-5F4FF09B6DA1}">
      <dgm:prSet/>
      <dgm:spPr/>
      <dgm:t>
        <a:bodyPr/>
        <a:lstStyle/>
        <a:p>
          <a:endParaRPr lang="en-US"/>
        </a:p>
      </dgm:t>
    </dgm:pt>
    <dgm:pt modelId="{A7A88CDC-5030-4EBE-B8DA-B02087B4C413}" type="sibTrans" cxnId="{3B776DE6-966F-4AD4-8ECF-5F4FF09B6DA1}">
      <dgm:prSet/>
      <dgm:spPr/>
      <dgm:t>
        <a:bodyPr/>
        <a:lstStyle/>
        <a:p>
          <a:endParaRPr lang="en-US"/>
        </a:p>
      </dgm:t>
    </dgm:pt>
    <dgm:pt modelId="{96FF27E5-4F28-4533-9A84-D68BEB5B7C42}">
      <dgm:prSet custT="1"/>
      <dgm:spPr/>
      <dgm:t>
        <a:bodyPr/>
        <a:lstStyle/>
        <a:p>
          <a:r>
            <a:rPr lang="en-US" sz="2400" dirty="0" smtClean="0"/>
            <a:t>The environment is limited, known in advance</a:t>
          </a:r>
          <a:endParaRPr lang="en-US" sz="2400" dirty="0"/>
        </a:p>
      </dgm:t>
    </dgm:pt>
    <dgm:pt modelId="{C71761E4-0A7C-42DD-A722-78B8419D9C7C}" type="parTrans" cxnId="{612B38BA-C709-4BAE-996B-233B12E2065D}">
      <dgm:prSet/>
      <dgm:spPr/>
      <dgm:t>
        <a:bodyPr/>
        <a:lstStyle/>
        <a:p>
          <a:endParaRPr lang="en-US"/>
        </a:p>
      </dgm:t>
    </dgm:pt>
    <dgm:pt modelId="{BFEB3E29-812B-44FA-B7EE-F3B73080C5B6}" type="sibTrans" cxnId="{612B38BA-C709-4BAE-996B-233B12E2065D}">
      <dgm:prSet/>
      <dgm:spPr/>
      <dgm:t>
        <a:bodyPr/>
        <a:lstStyle/>
        <a:p>
          <a:endParaRPr lang="en-US"/>
        </a:p>
      </dgm:t>
    </dgm:pt>
    <dgm:pt modelId="{10A02072-A138-45E4-AADE-CF03A94436A7}">
      <dgm:prSet custT="1"/>
      <dgm:spPr/>
      <dgm:t>
        <a:bodyPr/>
        <a:lstStyle/>
        <a:p>
          <a:r>
            <a:rPr lang="en-US" sz="2400" dirty="0" smtClean="0"/>
            <a:t>…</a:t>
          </a:r>
          <a:endParaRPr lang="en-US" sz="2400" dirty="0"/>
        </a:p>
      </dgm:t>
    </dgm:pt>
    <dgm:pt modelId="{4E8D2D1F-23E1-4F2B-AFB6-388FFED7D8CA}" type="parTrans" cxnId="{8FEE6694-3C35-49A2-A214-C75FAB3EF2A5}">
      <dgm:prSet/>
      <dgm:spPr/>
      <dgm:t>
        <a:bodyPr/>
        <a:lstStyle/>
        <a:p>
          <a:endParaRPr lang="en-US"/>
        </a:p>
      </dgm:t>
    </dgm:pt>
    <dgm:pt modelId="{1C42CE1B-2FE6-4C63-8F4D-61B42C86CD12}" type="sibTrans" cxnId="{8FEE6694-3C35-49A2-A214-C75FAB3EF2A5}">
      <dgm:prSet/>
      <dgm:spPr/>
      <dgm:t>
        <a:bodyPr/>
        <a:lstStyle/>
        <a:p>
          <a:endParaRPr lang="en-US"/>
        </a:p>
      </dgm:t>
    </dgm:pt>
    <dgm:pt modelId="{C0F39200-1BF2-47E4-9117-0A871C0EDCB3}" type="pres">
      <dgm:prSet presAssocID="{7F94E5BA-1259-439C-A93F-149093202B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DD44A6-B815-46CC-896A-9517CBBBCC80}" type="pres">
      <dgm:prSet presAssocID="{E53C8722-04D5-41AB-AE6F-5C27F4E0FD3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A8BBB1-9CAE-4F48-84C8-94E6246F5CCA}" type="pres">
      <dgm:prSet presAssocID="{E53C8722-04D5-41AB-AE6F-5C27F4E0FD3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703A1A-9C87-4F97-BAF3-4B0AD8D57090}" type="presOf" srcId="{E53C8722-04D5-41AB-AE6F-5C27F4E0FD32}" destId="{39DD44A6-B815-46CC-896A-9517CBBBCC80}" srcOrd="0" destOrd="0" presId="urn:microsoft.com/office/officeart/2005/8/layout/vList2"/>
    <dgm:cxn modelId="{1182A074-4601-467C-885F-58E35B6437C9}" type="presOf" srcId="{42AE6A9E-F100-40E3-B4DB-7B3C4CF07154}" destId="{66A8BBB1-9CAE-4F48-84C8-94E6246F5CCA}" srcOrd="0" destOrd="1" presId="urn:microsoft.com/office/officeart/2005/8/layout/vList2"/>
    <dgm:cxn modelId="{39C18CC4-7358-42A8-8FF1-682F629537F5}" srcId="{7F94E5BA-1259-439C-A93F-149093202BA2}" destId="{E53C8722-04D5-41AB-AE6F-5C27F4E0FD32}" srcOrd="0" destOrd="0" parTransId="{BDE1D337-C4B5-43CF-B7BD-F44B8C193763}" sibTransId="{BB235C4D-4FE9-475B-BD9D-BC4BC8B78200}"/>
    <dgm:cxn modelId="{8FEE6694-3C35-49A2-A214-C75FAB3EF2A5}" srcId="{E53C8722-04D5-41AB-AE6F-5C27F4E0FD32}" destId="{10A02072-A138-45E4-AADE-CF03A94436A7}" srcOrd="4" destOrd="0" parTransId="{4E8D2D1F-23E1-4F2B-AFB6-388FFED7D8CA}" sibTransId="{1C42CE1B-2FE6-4C63-8F4D-61B42C86CD12}"/>
    <dgm:cxn modelId="{0E388957-AEEA-4A8B-8EDB-3DD81B73E3F7}" srcId="{E53C8722-04D5-41AB-AE6F-5C27F4E0FD32}" destId="{DA5BCAB7-A119-492D-BB2F-7D72FA5841D7}" srcOrd="0" destOrd="0" parTransId="{91A42B2A-3E00-4216-8EA3-5DF05E4F1FC3}" sibTransId="{BB8A6CCB-795F-412F-A89F-7BD4F0A84516}"/>
    <dgm:cxn modelId="{3B776DE6-966F-4AD4-8ECF-5F4FF09B6DA1}" srcId="{E53C8722-04D5-41AB-AE6F-5C27F4E0FD32}" destId="{65FE2DC9-9AF8-4514-B1BB-D7AF0C00D737}" srcOrd="2" destOrd="0" parTransId="{DACF909D-D176-4FE9-9D28-381B2BC911B5}" sibTransId="{A7A88CDC-5030-4EBE-B8DA-B02087B4C413}"/>
    <dgm:cxn modelId="{BBD19040-46E7-4852-8298-02B5C503BA76}" type="presOf" srcId="{7F94E5BA-1259-439C-A93F-149093202BA2}" destId="{C0F39200-1BF2-47E4-9117-0A871C0EDCB3}" srcOrd="0" destOrd="0" presId="urn:microsoft.com/office/officeart/2005/8/layout/vList2"/>
    <dgm:cxn modelId="{854B6650-ABB2-4471-8AC8-D5CD87740DFA}" type="presOf" srcId="{10A02072-A138-45E4-AADE-CF03A94436A7}" destId="{66A8BBB1-9CAE-4F48-84C8-94E6246F5CCA}" srcOrd="0" destOrd="4" presId="urn:microsoft.com/office/officeart/2005/8/layout/vList2"/>
    <dgm:cxn modelId="{6D173D04-A711-43CF-AFDD-80B5F2FC1492}" type="presOf" srcId="{96FF27E5-4F28-4533-9A84-D68BEB5B7C42}" destId="{66A8BBB1-9CAE-4F48-84C8-94E6246F5CCA}" srcOrd="0" destOrd="3" presId="urn:microsoft.com/office/officeart/2005/8/layout/vList2"/>
    <dgm:cxn modelId="{612B38BA-C709-4BAE-996B-233B12E2065D}" srcId="{E53C8722-04D5-41AB-AE6F-5C27F4E0FD32}" destId="{96FF27E5-4F28-4533-9A84-D68BEB5B7C42}" srcOrd="3" destOrd="0" parTransId="{C71761E4-0A7C-42DD-A722-78B8419D9C7C}" sibTransId="{BFEB3E29-812B-44FA-B7EE-F3B73080C5B6}"/>
    <dgm:cxn modelId="{03409527-E51F-4AF7-9A05-91960DC9FEA8}" type="presOf" srcId="{65FE2DC9-9AF8-4514-B1BB-D7AF0C00D737}" destId="{66A8BBB1-9CAE-4F48-84C8-94E6246F5CCA}" srcOrd="0" destOrd="2" presId="urn:microsoft.com/office/officeart/2005/8/layout/vList2"/>
    <dgm:cxn modelId="{4AEBDD2A-804F-4E5D-B4BE-62656A87BBE4}" type="presOf" srcId="{DA5BCAB7-A119-492D-BB2F-7D72FA5841D7}" destId="{66A8BBB1-9CAE-4F48-84C8-94E6246F5CCA}" srcOrd="0" destOrd="0" presId="urn:microsoft.com/office/officeart/2005/8/layout/vList2"/>
    <dgm:cxn modelId="{B95040D8-6B0A-433B-B22C-E8F0FB066D25}" srcId="{E53C8722-04D5-41AB-AE6F-5C27F4E0FD32}" destId="{42AE6A9E-F100-40E3-B4DB-7B3C4CF07154}" srcOrd="1" destOrd="0" parTransId="{493096B1-FCB3-4863-BF34-7C79A4B26C8F}" sibTransId="{B90A2F2F-4986-4295-99E5-CACFE60C7EB8}"/>
    <dgm:cxn modelId="{47C8DAC1-C04B-4D96-B8A6-A3E5432280FE}" type="presParOf" srcId="{C0F39200-1BF2-47E4-9117-0A871C0EDCB3}" destId="{39DD44A6-B815-46CC-896A-9517CBBBCC80}" srcOrd="0" destOrd="0" presId="urn:microsoft.com/office/officeart/2005/8/layout/vList2"/>
    <dgm:cxn modelId="{B000DCE0-AAE8-4D3C-AEBA-126484619557}" type="presParOf" srcId="{C0F39200-1BF2-47E4-9117-0A871C0EDCB3}" destId="{66A8BBB1-9CAE-4F48-84C8-94E6246F5CC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CD64656-06DC-411D-BA53-26A88A7C9F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4237B6-36FC-4834-9094-7247AC6E7910}">
      <dgm:prSet/>
      <dgm:spPr/>
      <dgm:t>
        <a:bodyPr/>
        <a:lstStyle/>
        <a:p>
          <a:pPr rtl="0"/>
          <a:r>
            <a:rPr lang="en-US" smtClean="0"/>
            <a:t>Applications for users with great limitations:</a:t>
          </a:r>
          <a:endParaRPr lang="en-US"/>
        </a:p>
      </dgm:t>
    </dgm:pt>
    <dgm:pt modelId="{96EDFB78-7763-4013-A9C0-A0B465F74450}" type="parTrans" cxnId="{7C244313-4BA8-494C-94BE-E081E0E27801}">
      <dgm:prSet/>
      <dgm:spPr/>
      <dgm:t>
        <a:bodyPr/>
        <a:lstStyle/>
        <a:p>
          <a:endParaRPr lang="en-US"/>
        </a:p>
      </dgm:t>
    </dgm:pt>
    <dgm:pt modelId="{86A1997A-6B8E-499F-85BC-0CB1492B184A}" type="sibTrans" cxnId="{7C244313-4BA8-494C-94BE-E081E0E27801}">
      <dgm:prSet/>
      <dgm:spPr/>
      <dgm:t>
        <a:bodyPr/>
        <a:lstStyle/>
        <a:p>
          <a:endParaRPr lang="en-US"/>
        </a:p>
      </dgm:t>
    </dgm:pt>
    <dgm:pt modelId="{13DEA8BA-0296-4292-9D88-EFF9C240F1E4}">
      <dgm:prSet/>
      <dgm:spPr/>
      <dgm:t>
        <a:bodyPr/>
        <a:lstStyle/>
        <a:p>
          <a:pPr rtl="0"/>
          <a:r>
            <a:rPr lang="x-none" dirty="0" smtClean="0"/>
            <a:t>people with limited motoric function</a:t>
          </a:r>
          <a:r>
            <a:rPr lang="en-US" dirty="0" smtClean="0"/>
            <a:t>s</a:t>
          </a:r>
          <a:endParaRPr lang="en-US" dirty="0"/>
        </a:p>
      </dgm:t>
    </dgm:pt>
    <dgm:pt modelId="{73AA1A1A-490E-4661-8D05-589A8DBB1B7E}" type="parTrans" cxnId="{E9FD47BD-EC6F-4055-9EE7-0301D8C1CF0C}">
      <dgm:prSet/>
      <dgm:spPr/>
      <dgm:t>
        <a:bodyPr/>
        <a:lstStyle/>
        <a:p>
          <a:endParaRPr lang="en-US"/>
        </a:p>
      </dgm:t>
    </dgm:pt>
    <dgm:pt modelId="{36B44E50-E82E-4F91-9281-8490100D8096}" type="sibTrans" cxnId="{E9FD47BD-EC6F-4055-9EE7-0301D8C1CF0C}">
      <dgm:prSet/>
      <dgm:spPr/>
      <dgm:t>
        <a:bodyPr/>
        <a:lstStyle/>
        <a:p>
          <a:endParaRPr lang="en-US"/>
        </a:p>
      </dgm:t>
    </dgm:pt>
    <dgm:pt modelId="{A55F0C45-0952-408F-8338-E48C4838EEF1}">
      <dgm:prSet/>
      <dgm:spPr/>
      <dgm:t>
        <a:bodyPr/>
        <a:lstStyle/>
        <a:p>
          <a:pPr rtl="0"/>
          <a:r>
            <a:rPr lang="x-none" dirty="0" smtClean="0"/>
            <a:t>blind or people with limited sight, </a:t>
          </a:r>
          <a:endParaRPr lang="en-US" dirty="0"/>
        </a:p>
      </dgm:t>
    </dgm:pt>
    <dgm:pt modelId="{6C5665A3-EC00-490D-A5AD-3905BF5B0F70}" type="parTrans" cxnId="{73B77151-3546-4739-9C4F-2C866DC51C0F}">
      <dgm:prSet/>
      <dgm:spPr/>
      <dgm:t>
        <a:bodyPr/>
        <a:lstStyle/>
        <a:p>
          <a:endParaRPr lang="en-US"/>
        </a:p>
      </dgm:t>
    </dgm:pt>
    <dgm:pt modelId="{4AA16A48-F305-43CE-A9CA-B34BAAB73749}" type="sibTrans" cxnId="{73B77151-3546-4739-9C4F-2C866DC51C0F}">
      <dgm:prSet/>
      <dgm:spPr/>
      <dgm:t>
        <a:bodyPr/>
        <a:lstStyle/>
        <a:p>
          <a:endParaRPr lang="en-US"/>
        </a:p>
      </dgm:t>
    </dgm:pt>
    <dgm:pt modelId="{B87A2927-7061-47E8-A2B4-15FCE81A1049}">
      <dgm:prSet/>
      <dgm:spPr/>
      <dgm:t>
        <a:bodyPr/>
        <a:lstStyle/>
        <a:p>
          <a:pPr rtl="0"/>
          <a:r>
            <a:rPr lang="x-none" smtClean="0"/>
            <a:t>deaf and hard of hearing etc. </a:t>
          </a:r>
          <a:endParaRPr lang="en-US"/>
        </a:p>
      </dgm:t>
    </dgm:pt>
    <dgm:pt modelId="{24AE49BC-765B-434D-BACC-5AFE2BDE87B0}" type="parTrans" cxnId="{CBCDC0D2-9401-49ED-9AD7-CC660985019D}">
      <dgm:prSet/>
      <dgm:spPr/>
      <dgm:t>
        <a:bodyPr/>
        <a:lstStyle/>
        <a:p>
          <a:endParaRPr lang="en-US"/>
        </a:p>
      </dgm:t>
    </dgm:pt>
    <dgm:pt modelId="{AE171538-497E-4A12-BAC7-25C204F8B970}" type="sibTrans" cxnId="{CBCDC0D2-9401-49ED-9AD7-CC660985019D}">
      <dgm:prSet/>
      <dgm:spPr/>
      <dgm:t>
        <a:bodyPr/>
        <a:lstStyle/>
        <a:p>
          <a:endParaRPr lang="en-US"/>
        </a:p>
      </dgm:t>
    </dgm:pt>
    <dgm:pt modelId="{F8402488-AE7A-453A-B1FF-E27B0C04BC69}">
      <dgm:prSet/>
      <dgm:spPr/>
      <dgm:t>
        <a:bodyPr/>
        <a:lstStyle/>
        <a:p>
          <a:pPr rtl="0"/>
          <a:r>
            <a:rPr lang="en-US" smtClean="0"/>
            <a:t>Also larger </a:t>
          </a:r>
          <a:r>
            <a:rPr lang="x-none" smtClean="0"/>
            <a:t>groups</a:t>
          </a:r>
          <a:r>
            <a:rPr lang="en-US" smtClean="0"/>
            <a:t> with specifics:</a:t>
          </a:r>
          <a:r>
            <a:rPr lang="x-none" smtClean="0"/>
            <a:t> </a:t>
          </a:r>
          <a:endParaRPr lang="en-US"/>
        </a:p>
      </dgm:t>
    </dgm:pt>
    <dgm:pt modelId="{F7284C1F-61B5-4349-A704-3C81B492D60A}" type="parTrans" cxnId="{39809BC7-6C9A-4D1F-B078-4341320CFF9E}">
      <dgm:prSet/>
      <dgm:spPr/>
      <dgm:t>
        <a:bodyPr/>
        <a:lstStyle/>
        <a:p>
          <a:endParaRPr lang="en-US"/>
        </a:p>
      </dgm:t>
    </dgm:pt>
    <dgm:pt modelId="{B1E8BF52-BD20-4877-9936-69DF8513F40C}" type="sibTrans" cxnId="{39809BC7-6C9A-4D1F-B078-4341320CFF9E}">
      <dgm:prSet/>
      <dgm:spPr/>
      <dgm:t>
        <a:bodyPr/>
        <a:lstStyle/>
        <a:p>
          <a:endParaRPr lang="en-US"/>
        </a:p>
      </dgm:t>
    </dgm:pt>
    <dgm:pt modelId="{E5355229-5A3E-4D8E-9917-C287856E401C}">
      <dgm:prSet/>
      <dgm:spPr/>
      <dgm:t>
        <a:bodyPr/>
        <a:lstStyle/>
        <a:p>
          <a:pPr rtl="0"/>
          <a:r>
            <a:rPr lang="x-none" smtClean="0"/>
            <a:t>kids </a:t>
          </a:r>
          <a:endParaRPr lang="en-US"/>
        </a:p>
      </dgm:t>
    </dgm:pt>
    <dgm:pt modelId="{92911632-4B8D-493E-9E03-A8AFC49F4929}" type="parTrans" cxnId="{29242045-F090-4476-B7DB-36C48B6357E8}">
      <dgm:prSet/>
      <dgm:spPr/>
      <dgm:t>
        <a:bodyPr/>
        <a:lstStyle/>
        <a:p>
          <a:endParaRPr lang="en-US"/>
        </a:p>
      </dgm:t>
    </dgm:pt>
    <dgm:pt modelId="{EB48EE27-6C61-484D-B33F-9FB56582F1C6}" type="sibTrans" cxnId="{29242045-F090-4476-B7DB-36C48B6357E8}">
      <dgm:prSet/>
      <dgm:spPr/>
      <dgm:t>
        <a:bodyPr/>
        <a:lstStyle/>
        <a:p>
          <a:endParaRPr lang="en-US"/>
        </a:p>
      </dgm:t>
    </dgm:pt>
    <dgm:pt modelId="{EFAAF572-94CC-4091-8BEF-43F8AD7125D7}">
      <dgm:prSet/>
      <dgm:spPr/>
      <dgm:t>
        <a:bodyPr/>
        <a:lstStyle/>
        <a:p>
          <a:pPr rtl="0"/>
          <a:r>
            <a:rPr lang="en-US" smtClean="0"/>
            <a:t>e</a:t>
          </a:r>
          <a:r>
            <a:rPr lang="x-none" smtClean="0"/>
            <a:t>lderly people</a:t>
          </a:r>
          <a:endParaRPr lang="en-US"/>
        </a:p>
      </dgm:t>
    </dgm:pt>
    <dgm:pt modelId="{95599857-ED36-482D-8234-DE0F450AAB88}" type="parTrans" cxnId="{57076CFF-B184-4023-90C1-2DED2DED048F}">
      <dgm:prSet/>
      <dgm:spPr/>
      <dgm:t>
        <a:bodyPr/>
        <a:lstStyle/>
        <a:p>
          <a:endParaRPr lang="en-US"/>
        </a:p>
      </dgm:t>
    </dgm:pt>
    <dgm:pt modelId="{985AEB5C-EE34-4CD2-8C83-351F24282AA3}" type="sibTrans" cxnId="{57076CFF-B184-4023-90C1-2DED2DED048F}">
      <dgm:prSet/>
      <dgm:spPr/>
      <dgm:t>
        <a:bodyPr/>
        <a:lstStyle/>
        <a:p>
          <a:endParaRPr lang="en-US"/>
        </a:p>
      </dgm:t>
    </dgm:pt>
    <dgm:pt modelId="{592B7CCF-6FB9-4BB5-90DD-6D5B8D139B71}">
      <dgm:prSet/>
      <dgm:spPr/>
      <dgm:t>
        <a:bodyPr/>
        <a:lstStyle/>
        <a:p>
          <a:pPr rtl="0"/>
          <a:r>
            <a:rPr lang="en-US" dirty="0" smtClean="0"/>
            <a:t>Social groups – music, sports, travel, pets…</a:t>
          </a:r>
          <a:endParaRPr lang="en-US" dirty="0"/>
        </a:p>
      </dgm:t>
    </dgm:pt>
    <dgm:pt modelId="{C1561BF5-FCF5-4561-A084-5D44C1948027}" type="parTrans" cxnId="{7A6AD2CE-D568-431F-8BDD-8BA645A067EA}">
      <dgm:prSet/>
      <dgm:spPr/>
      <dgm:t>
        <a:bodyPr/>
        <a:lstStyle/>
        <a:p>
          <a:endParaRPr lang="en-US"/>
        </a:p>
      </dgm:t>
    </dgm:pt>
    <dgm:pt modelId="{9F855EA5-49F0-44D8-BF39-662807873F72}" type="sibTrans" cxnId="{7A6AD2CE-D568-431F-8BDD-8BA645A067EA}">
      <dgm:prSet/>
      <dgm:spPr/>
      <dgm:t>
        <a:bodyPr/>
        <a:lstStyle/>
        <a:p>
          <a:endParaRPr lang="en-US"/>
        </a:p>
      </dgm:t>
    </dgm:pt>
    <dgm:pt modelId="{5606EF37-6C60-4B3F-967B-C39F487B204B}">
      <dgm:prSet/>
      <dgm:spPr/>
      <dgm:t>
        <a:bodyPr/>
        <a:lstStyle/>
        <a:p>
          <a:pPr rtl="0"/>
          <a:r>
            <a:rPr lang="x-none" dirty="0" smtClean="0"/>
            <a:t>which require specific and limiting interface design </a:t>
          </a:r>
          <a:r>
            <a:rPr lang="en-US" dirty="0" smtClean="0"/>
            <a:t>as well</a:t>
          </a:r>
          <a:r>
            <a:rPr lang="x-none" dirty="0" smtClean="0"/>
            <a:t> </a:t>
          </a:r>
          <a:endParaRPr lang="en-US" dirty="0"/>
        </a:p>
      </dgm:t>
    </dgm:pt>
    <dgm:pt modelId="{CC05F590-0417-4513-BAA8-E97A56813117}" type="parTrans" cxnId="{0574E843-F8D2-4E2C-8B7D-9D2957F4140F}">
      <dgm:prSet/>
      <dgm:spPr/>
      <dgm:t>
        <a:bodyPr/>
        <a:lstStyle/>
        <a:p>
          <a:endParaRPr lang="en-US"/>
        </a:p>
      </dgm:t>
    </dgm:pt>
    <dgm:pt modelId="{EC36D6CC-2FC9-4D24-B05D-8F1081EF8F35}" type="sibTrans" cxnId="{0574E843-F8D2-4E2C-8B7D-9D2957F4140F}">
      <dgm:prSet/>
      <dgm:spPr/>
      <dgm:t>
        <a:bodyPr/>
        <a:lstStyle/>
        <a:p>
          <a:endParaRPr lang="en-US"/>
        </a:p>
      </dgm:t>
    </dgm:pt>
    <dgm:pt modelId="{8E0380A4-B736-4590-8807-192A51DA617D}">
      <dgm:prSet/>
      <dgm:spPr/>
      <dgm:t>
        <a:bodyPr/>
        <a:lstStyle/>
        <a:p>
          <a:pPr rtl="0"/>
          <a:r>
            <a:rPr lang="en-US" dirty="0" smtClean="0"/>
            <a:t>…..</a:t>
          </a:r>
          <a:endParaRPr lang="en-US" dirty="0"/>
        </a:p>
      </dgm:t>
    </dgm:pt>
    <dgm:pt modelId="{046A02FE-F7C3-400D-BC62-7E14BD4E2E75}" type="parTrans" cxnId="{4B4E5A2C-6E86-4E0D-9008-315BF3B04433}">
      <dgm:prSet/>
      <dgm:spPr/>
      <dgm:t>
        <a:bodyPr/>
        <a:lstStyle/>
        <a:p>
          <a:endParaRPr lang="en-US"/>
        </a:p>
      </dgm:t>
    </dgm:pt>
    <dgm:pt modelId="{6FBD60DE-ACB5-4F57-918D-CDA8F81F3970}" type="sibTrans" cxnId="{4B4E5A2C-6E86-4E0D-9008-315BF3B04433}">
      <dgm:prSet/>
      <dgm:spPr/>
      <dgm:t>
        <a:bodyPr/>
        <a:lstStyle/>
        <a:p>
          <a:endParaRPr lang="en-US"/>
        </a:p>
      </dgm:t>
    </dgm:pt>
    <dgm:pt modelId="{30F27049-974B-4046-BCDF-A842456A1F83}" type="pres">
      <dgm:prSet presAssocID="{FCD64656-06DC-411D-BA53-26A88A7C9F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10009F-4B84-487C-A17B-586262127C0A}" type="pres">
      <dgm:prSet presAssocID="{7B4237B6-36FC-4834-9094-7247AC6E791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19DC67-FF77-43B9-93DF-CF2A5D2417B0}" type="pres">
      <dgm:prSet presAssocID="{7B4237B6-36FC-4834-9094-7247AC6E791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29F068-D4AD-46ED-87DB-650E6EE57FB1}" type="pres">
      <dgm:prSet presAssocID="{F8402488-AE7A-453A-B1FF-E27B0C04BC6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D83DB2-E49E-439A-86AC-B591A35451F4}" type="pres">
      <dgm:prSet presAssocID="{F8402488-AE7A-453A-B1FF-E27B0C04BC6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103C0B-1328-4B9C-BDB8-77FB61C8E2AC}" type="presOf" srcId="{FCD64656-06DC-411D-BA53-26A88A7C9F87}" destId="{30F27049-974B-4046-BCDF-A842456A1F83}" srcOrd="0" destOrd="0" presId="urn:microsoft.com/office/officeart/2005/8/layout/vList2"/>
    <dgm:cxn modelId="{4B4E5A2C-6E86-4E0D-9008-315BF3B04433}" srcId="{F8402488-AE7A-453A-B1FF-E27B0C04BC69}" destId="{8E0380A4-B736-4590-8807-192A51DA617D}" srcOrd="3" destOrd="0" parTransId="{046A02FE-F7C3-400D-BC62-7E14BD4E2E75}" sibTransId="{6FBD60DE-ACB5-4F57-918D-CDA8F81F3970}"/>
    <dgm:cxn modelId="{C9BAF343-81EB-41F0-BAC4-AA7C11C28381}" type="presOf" srcId="{5606EF37-6C60-4B3F-967B-C39F487B204B}" destId="{3BD83DB2-E49E-439A-86AC-B591A35451F4}" srcOrd="0" destOrd="4" presId="urn:microsoft.com/office/officeart/2005/8/layout/vList2"/>
    <dgm:cxn modelId="{7A6AD2CE-D568-431F-8BDD-8BA645A067EA}" srcId="{F8402488-AE7A-453A-B1FF-E27B0C04BC69}" destId="{592B7CCF-6FB9-4BB5-90DD-6D5B8D139B71}" srcOrd="2" destOrd="0" parTransId="{C1561BF5-FCF5-4561-A084-5D44C1948027}" sibTransId="{9F855EA5-49F0-44D8-BF39-662807873F72}"/>
    <dgm:cxn modelId="{73B77151-3546-4739-9C4F-2C866DC51C0F}" srcId="{7B4237B6-36FC-4834-9094-7247AC6E7910}" destId="{A55F0C45-0952-408F-8338-E48C4838EEF1}" srcOrd="1" destOrd="0" parTransId="{6C5665A3-EC00-490D-A5AD-3905BF5B0F70}" sibTransId="{4AA16A48-F305-43CE-A9CA-B34BAAB73749}"/>
    <dgm:cxn modelId="{CBCDC0D2-9401-49ED-9AD7-CC660985019D}" srcId="{7B4237B6-36FC-4834-9094-7247AC6E7910}" destId="{B87A2927-7061-47E8-A2B4-15FCE81A1049}" srcOrd="2" destOrd="0" parTransId="{24AE49BC-765B-434D-BACC-5AFE2BDE87B0}" sibTransId="{AE171538-497E-4A12-BAC7-25C204F8B970}"/>
    <dgm:cxn modelId="{E9FD47BD-EC6F-4055-9EE7-0301D8C1CF0C}" srcId="{7B4237B6-36FC-4834-9094-7247AC6E7910}" destId="{13DEA8BA-0296-4292-9D88-EFF9C240F1E4}" srcOrd="0" destOrd="0" parTransId="{73AA1A1A-490E-4661-8D05-589A8DBB1B7E}" sibTransId="{36B44E50-E82E-4F91-9281-8490100D8096}"/>
    <dgm:cxn modelId="{681AC0B4-5790-4C28-B759-AC79F886E9EE}" type="presOf" srcId="{13DEA8BA-0296-4292-9D88-EFF9C240F1E4}" destId="{0119DC67-FF77-43B9-93DF-CF2A5D2417B0}" srcOrd="0" destOrd="0" presId="urn:microsoft.com/office/officeart/2005/8/layout/vList2"/>
    <dgm:cxn modelId="{1511A05B-3DA9-49D0-846C-313BC3A50D34}" type="presOf" srcId="{E5355229-5A3E-4D8E-9917-C287856E401C}" destId="{3BD83DB2-E49E-439A-86AC-B591A35451F4}" srcOrd="0" destOrd="0" presId="urn:microsoft.com/office/officeart/2005/8/layout/vList2"/>
    <dgm:cxn modelId="{57076CFF-B184-4023-90C1-2DED2DED048F}" srcId="{F8402488-AE7A-453A-B1FF-E27B0C04BC69}" destId="{EFAAF572-94CC-4091-8BEF-43F8AD7125D7}" srcOrd="1" destOrd="0" parTransId="{95599857-ED36-482D-8234-DE0F450AAB88}" sibTransId="{985AEB5C-EE34-4CD2-8C83-351F24282AA3}"/>
    <dgm:cxn modelId="{E51FD254-5749-46B6-8179-509608309C49}" type="presOf" srcId="{F8402488-AE7A-453A-B1FF-E27B0C04BC69}" destId="{D829F068-D4AD-46ED-87DB-650E6EE57FB1}" srcOrd="0" destOrd="0" presId="urn:microsoft.com/office/officeart/2005/8/layout/vList2"/>
    <dgm:cxn modelId="{E555F5F0-3A44-47C6-985E-84E23D4B8D53}" type="presOf" srcId="{592B7CCF-6FB9-4BB5-90DD-6D5B8D139B71}" destId="{3BD83DB2-E49E-439A-86AC-B591A35451F4}" srcOrd="0" destOrd="2" presId="urn:microsoft.com/office/officeart/2005/8/layout/vList2"/>
    <dgm:cxn modelId="{7C244313-4BA8-494C-94BE-E081E0E27801}" srcId="{FCD64656-06DC-411D-BA53-26A88A7C9F87}" destId="{7B4237B6-36FC-4834-9094-7247AC6E7910}" srcOrd="0" destOrd="0" parTransId="{96EDFB78-7763-4013-A9C0-A0B465F74450}" sibTransId="{86A1997A-6B8E-499F-85BC-0CB1492B184A}"/>
    <dgm:cxn modelId="{0574E843-F8D2-4E2C-8B7D-9D2957F4140F}" srcId="{F8402488-AE7A-453A-B1FF-E27B0C04BC69}" destId="{5606EF37-6C60-4B3F-967B-C39F487B204B}" srcOrd="4" destOrd="0" parTransId="{CC05F590-0417-4513-BAA8-E97A56813117}" sibTransId="{EC36D6CC-2FC9-4D24-B05D-8F1081EF8F35}"/>
    <dgm:cxn modelId="{39809BC7-6C9A-4D1F-B078-4341320CFF9E}" srcId="{FCD64656-06DC-411D-BA53-26A88A7C9F87}" destId="{F8402488-AE7A-453A-B1FF-E27B0C04BC69}" srcOrd="1" destOrd="0" parTransId="{F7284C1F-61B5-4349-A704-3C81B492D60A}" sibTransId="{B1E8BF52-BD20-4877-9936-69DF8513F40C}"/>
    <dgm:cxn modelId="{29242045-F090-4476-B7DB-36C48B6357E8}" srcId="{F8402488-AE7A-453A-B1FF-E27B0C04BC69}" destId="{E5355229-5A3E-4D8E-9917-C287856E401C}" srcOrd="0" destOrd="0" parTransId="{92911632-4B8D-493E-9E03-A8AFC49F4929}" sibTransId="{EB48EE27-6C61-484D-B33F-9FB56582F1C6}"/>
    <dgm:cxn modelId="{49B43B14-091A-4E39-9321-B3ED7A16BD01}" type="presOf" srcId="{8E0380A4-B736-4590-8807-192A51DA617D}" destId="{3BD83DB2-E49E-439A-86AC-B591A35451F4}" srcOrd="0" destOrd="3" presId="urn:microsoft.com/office/officeart/2005/8/layout/vList2"/>
    <dgm:cxn modelId="{38B4D368-AF7A-40C0-AAD2-996D9197085D}" type="presOf" srcId="{B87A2927-7061-47E8-A2B4-15FCE81A1049}" destId="{0119DC67-FF77-43B9-93DF-CF2A5D2417B0}" srcOrd="0" destOrd="2" presId="urn:microsoft.com/office/officeart/2005/8/layout/vList2"/>
    <dgm:cxn modelId="{55EA3A48-F6FF-43EE-B9E7-F09FD3895003}" type="presOf" srcId="{A55F0C45-0952-408F-8338-E48C4838EEF1}" destId="{0119DC67-FF77-43B9-93DF-CF2A5D2417B0}" srcOrd="0" destOrd="1" presId="urn:microsoft.com/office/officeart/2005/8/layout/vList2"/>
    <dgm:cxn modelId="{37D1BE9A-2E2F-45EB-AC9E-866F0750D83A}" type="presOf" srcId="{EFAAF572-94CC-4091-8BEF-43F8AD7125D7}" destId="{3BD83DB2-E49E-439A-86AC-B591A35451F4}" srcOrd="0" destOrd="1" presId="urn:microsoft.com/office/officeart/2005/8/layout/vList2"/>
    <dgm:cxn modelId="{80BC5FA0-732F-4CBE-8596-DD2987A378A5}" type="presOf" srcId="{7B4237B6-36FC-4834-9094-7247AC6E7910}" destId="{5110009F-4B84-487C-A17B-586262127C0A}" srcOrd="0" destOrd="0" presId="urn:microsoft.com/office/officeart/2005/8/layout/vList2"/>
    <dgm:cxn modelId="{8CF0279A-ACB8-41FF-8DD5-AB0D074EE596}" type="presParOf" srcId="{30F27049-974B-4046-BCDF-A842456A1F83}" destId="{5110009F-4B84-487C-A17B-586262127C0A}" srcOrd="0" destOrd="0" presId="urn:microsoft.com/office/officeart/2005/8/layout/vList2"/>
    <dgm:cxn modelId="{79FE235E-588F-438A-909A-3B9FD1C10E7C}" type="presParOf" srcId="{30F27049-974B-4046-BCDF-A842456A1F83}" destId="{0119DC67-FF77-43B9-93DF-CF2A5D2417B0}" srcOrd="1" destOrd="0" presId="urn:microsoft.com/office/officeart/2005/8/layout/vList2"/>
    <dgm:cxn modelId="{755E5B35-F21C-40D8-B5F2-B6450DB39577}" type="presParOf" srcId="{30F27049-974B-4046-BCDF-A842456A1F83}" destId="{D829F068-D4AD-46ED-87DB-650E6EE57FB1}" srcOrd="2" destOrd="0" presId="urn:microsoft.com/office/officeart/2005/8/layout/vList2"/>
    <dgm:cxn modelId="{798BC63A-41C2-408E-AD54-44B72ABD9DDE}" type="presParOf" srcId="{30F27049-974B-4046-BCDF-A842456A1F83}" destId="{3BD83DB2-E49E-439A-86AC-B591A35451F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8542A4-B9A9-41F4-A827-20438467383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1DE629-5DAF-499C-96C4-498855111666}">
      <dgm:prSet phldrT="[Text]"/>
      <dgm:spPr/>
      <dgm:t>
        <a:bodyPr/>
        <a:lstStyle/>
        <a:p>
          <a:r>
            <a:rPr lang="en-US" dirty="0" smtClean="0"/>
            <a:t>Technology (examples)</a:t>
          </a:r>
          <a:endParaRPr lang="en-US" dirty="0"/>
        </a:p>
      </dgm:t>
    </dgm:pt>
    <dgm:pt modelId="{4F2C7439-ED47-488F-8AAB-78EBEE13DF84}" type="parTrans" cxnId="{A1EF3829-E6D9-48CD-B82D-0BE89F885943}">
      <dgm:prSet/>
      <dgm:spPr/>
      <dgm:t>
        <a:bodyPr/>
        <a:lstStyle/>
        <a:p>
          <a:endParaRPr lang="en-US"/>
        </a:p>
      </dgm:t>
    </dgm:pt>
    <dgm:pt modelId="{097545C6-2236-4F50-88E6-3CEC00BF201A}" type="sibTrans" cxnId="{A1EF3829-E6D9-48CD-B82D-0BE89F885943}">
      <dgm:prSet/>
      <dgm:spPr/>
      <dgm:t>
        <a:bodyPr/>
        <a:lstStyle/>
        <a:p>
          <a:endParaRPr lang="en-US"/>
        </a:p>
      </dgm:t>
    </dgm:pt>
    <dgm:pt modelId="{3B675629-D554-405C-B646-FE9CF4958858}">
      <dgm:prSet phldrT="[Text]"/>
      <dgm:spPr/>
      <dgm:t>
        <a:bodyPr/>
        <a:lstStyle/>
        <a:p>
          <a:pPr rtl="0"/>
          <a:r>
            <a:rPr lang="en-US" dirty="0" smtClean="0"/>
            <a:t>Learn XNA technology</a:t>
          </a:r>
          <a:endParaRPr lang="en-US" dirty="0"/>
        </a:p>
      </dgm:t>
    </dgm:pt>
    <dgm:pt modelId="{92922A8E-EFF8-41CB-B1B1-1B84F81CEAF5}" type="parTrans" cxnId="{B487238B-5F88-44D2-B5F5-1C9E3F30E273}">
      <dgm:prSet/>
      <dgm:spPr/>
      <dgm:t>
        <a:bodyPr/>
        <a:lstStyle/>
        <a:p>
          <a:endParaRPr lang="en-US"/>
        </a:p>
      </dgm:t>
    </dgm:pt>
    <dgm:pt modelId="{18950E9C-3720-4C38-AC97-090AA524C112}" type="sibTrans" cxnId="{B487238B-5F88-44D2-B5F5-1C9E3F30E273}">
      <dgm:prSet/>
      <dgm:spPr/>
      <dgm:t>
        <a:bodyPr/>
        <a:lstStyle/>
        <a:p>
          <a:endParaRPr lang="en-US"/>
        </a:p>
      </dgm:t>
    </dgm:pt>
    <dgm:pt modelId="{13B79330-0794-4F08-A16A-852698E57A25}">
      <dgm:prSet phldrT="[Text]"/>
      <dgm:spPr/>
      <dgm:t>
        <a:bodyPr/>
        <a:lstStyle/>
        <a:p>
          <a:r>
            <a:rPr lang="en-US" dirty="0" smtClean="0"/>
            <a:t>Theory (examples)</a:t>
          </a:r>
          <a:endParaRPr lang="en-US" dirty="0"/>
        </a:p>
      </dgm:t>
    </dgm:pt>
    <dgm:pt modelId="{83AFB0B8-41DA-443F-9DA8-1F79ACB0BF2C}" type="parTrans" cxnId="{58C4BB67-DD06-4D19-84A7-7CB4798AE86B}">
      <dgm:prSet/>
      <dgm:spPr/>
      <dgm:t>
        <a:bodyPr/>
        <a:lstStyle/>
        <a:p>
          <a:endParaRPr lang="en-US"/>
        </a:p>
      </dgm:t>
    </dgm:pt>
    <dgm:pt modelId="{5E0755CF-2226-4AB4-9C49-1D5C45BE23A1}" type="sibTrans" cxnId="{58C4BB67-DD06-4D19-84A7-7CB4798AE86B}">
      <dgm:prSet/>
      <dgm:spPr/>
      <dgm:t>
        <a:bodyPr/>
        <a:lstStyle/>
        <a:p>
          <a:endParaRPr lang="en-US"/>
        </a:p>
      </dgm:t>
    </dgm:pt>
    <dgm:pt modelId="{374A1473-32BF-495D-BB88-8016B4D29288}">
      <dgm:prSet phldrT="[Text]"/>
      <dgm:spPr/>
      <dgm:t>
        <a:bodyPr/>
        <a:lstStyle/>
        <a:p>
          <a:pPr rtl="0"/>
          <a:r>
            <a:rPr lang="en-US" dirty="0" smtClean="0"/>
            <a:t>Use mathematical knowledge about vectors, matrices and their transformation to create custom animation importer and games</a:t>
          </a:r>
          <a:endParaRPr lang="en-US" dirty="0"/>
        </a:p>
      </dgm:t>
    </dgm:pt>
    <dgm:pt modelId="{7DE2DA42-80BD-4B67-BCEE-DD5D0E6A6F60}" type="parTrans" cxnId="{4EB232D6-BB4F-4396-8923-94358D63863E}">
      <dgm:prSet/>
      <dgm:spPr/>
      <dgm:t>
        <a:bodyPr/>
        <a:lstStyle/>
        <a:p>
          <a:endParaRPr lang="en-US"/>
        </a:p>
      </dgm:t>
    </dgm:pt>
    <dgm:pt modelId="{5C9A5A6B-D3CF-48B4-860D-015F1FD5A7BB}" type="sibTrans" cxnId="{4EB232D6-BB4F-4396-8923-94358D63863E}">
      <dgm:prSet/>
      <dgm:spPr/>
      <dgm:t>
        <a:bodyPr/>
        <a:lstStyle/>
        <a:p>
          <a:endParaRPr lang="en-US"/>
        </a:p>
      </dgm:t>
    </dgm:pt>
    <dgm:pt modelId="{4A3436F8-A1DC-46ED-80C8-610D2707FF87}">
      <dgm:prSet phldrT="[Text]"/>
      <dgm:spPr/>
      <dgm:t>
        <a:bodyPr/>
        <a:lstStyle/>
        <a:p>
          <a:pPr rtl="0"/>
          <a:r>
            <a:rPr lang="en-US" dirty="0" smtClean="0"/>
            <a:t>Use A* algorithm </a:t>
          </a:r>
          <a:endParaRPr lang="en-US" dirty="0"/>
        </a:p>
      </dgm:t>
    </dgm:pt>
    <dgm:pt modelId="{A0566DB7-2AE2-437B-8F45-4CF8CE85FFD5}" type="parTrans" cxnId="{47396D68-4EE8-4599-9DF9-A52790BEC529}">
      <dgm:prSet/>
      <dgm:spPr/>
      <dgm:t>
        <a:bodyPr/>
        <a:lstStyle/>
        <a:p>
          <a:endParaRPr lang="en-US"/>
        </a:p>
      </dgm:t>
    </dgm:pt>
    <dgm:pt modelId="{865998C2-9D13-4ECA-B73B-A1B877FA263A}" type="sibTrans" cxnId="{47396D68-4EE8-4599-9DF9-A52790BEC529}">
      <dgm:prSet/>
      <dgm:spPr/>
      <dgm:t>
        <a:bodyPr/>
        <a:lstStyle/>
        <a:p>
          <a:endParaRPr lang="en-US"/>
        </a:p>
      </dgm:t>
    </dgm:pt>
    <dgm:pt modelId="{09774D27-1BA5-4CA1-BA5C-DCAD7A3A6B42}">
      <dgm:prSet phldrT="[Text]"/>
      <dgm:spPr/>
      <dgm:t>
        <a:bodyPr/>
        <a:lstStyle/>
        <a:p>
          <a:pPr rtl="0"/>
          <a:r>
            <a:rPr lang="en-US" dirty="0" smtClean="0"/>
            <a:t>L</a:t>
          </a:r>
          <a:r>
            <a:rPr lang="x-none" dirty="0" smtClean="0"/>
            <a:t>earn </a:t>
          </a:r>
          <a:r>
            <a:rPr lang="en-US" dirty="0" smtClean="0"/>
            <a:t>Objective C and iOS SDK</a:t>
          </a:r>
          <a:endParaRPr lang="en-US" dirty="0"/>
        </a:p>
      </dgm:t>
    </dgm:pt>
    <dgm:pt modelId="{693EA40F-6C9A-48B2-9A24-04A678B14B23}" type="parTrans" cxnId="{831F5BDD-2936-4346-8DBF-3A2042D72107}">
      <dgm:prSet/>
      <dgm:spPr/>
      <dgm:t>
        <a:bodyPr/>
        <a:lstStyle/>
        <a:p>
          <a:endParaRPr lang="en-US"/>
        </a:p>
      </dgm:t>
    </dgm:pt>
    <dgm:pt modelId="{04F71DBC-376B-4EFC-8A70-114E32AF5FE4}" type="sibTrans" cxnId="{831F5BDD-2936-4346-8DBF-3A2042D72107}">
      <dgm:prSet/>
      <dgm:spPr/>
      <dgm:t>
        <a:bodyPr/>
        <a:lstStyle/>
        <a:p>
          <a:endParaRPr lang="en-US"/>
        </a:p>
      </dgm:t>
    </dgm:pt>
    <dgm:pt modelId="{C2485593-B03C-4672-B3A1-039E8721A24B}">
      <dgm:prSet phldrT="[Text]"/>
      <dgm:spPr/>
      <dgm:t>
        <a:bodyPr/>
        <a:lstStyle/>
        <a:p>
          <a:pPr rtl="0"/>
          <a:r>
            <a:rPr lang="en-US" dirty="0" smtClean="0"/>
            <a:t>Use probability and randomness algorithms</a:t>
          </a:r>
          <a:endParaRPr lang="en-US" dirty="0"/>
        </a:p>
      </dgm:t>
    </dgm:pt>
    <dgm:pt modelId="{F78F5BC2-646B-44C3-9D3D-F9F9DF215EA2}" type="parTrans" cxnId="{F0CC7DAB-C994-40A0-9880-C711A572D066}">
      <dgm:prSet/>
      <dgm:spPr/>
      <dgm:t>
        <a:bodyPr/>
        <a:lstStyle/>
        <a:p>
          <a:endParaRPr lang="en-US"/>
        </a:p>
      </dgm:t>
    </dgm:pt>
    <dgm:pt modelId="{AEDF3E94-F567-408C-9FE0-8AD8A825026F}" type="sibTrans" cxnId="{F0CC7DAB-C994-40A0-9880-C711A572D066}">
      <dgm:prSet/>
      <dgm:spPr/>
      <dgm:t>
        <a:bodyPr/>
        <a:lstStyle/>
        <a:p>
          <a:endParaRPr lang="en-US"/>
        </a:p>
      </dgm:t>
    </dgm:pt>
    <dgm:pt modelId="{E758339C-2EA0-4424-93B8-85BB747003EF}">
      <dgm:prSet phldrT="[Text]"/>
      <dgm:spPr/>
      <dgm:t>
        <a:bodyPr/>
        <a:lstStyle/>
        <a:p>
          <a:pPr rtl="0"/>
          <a:r>
            <a:rPr lang="en-US" dirty="0" smtClean="0"/>
            <a:t>Use Google Sketch Up, Use Unity 3D</a:t>
          </a:r>
          <a:endParaRPr lang="en-US" dirty="0"/>
        </a:p>
      </dgm:t>
    </dgm:pt>
    <dgm:pt modelId="{D6AECD8A-33A8-48FC-836C-CEC659C063AD}" type="parTrans" cxnId="{10FAC987-839E-484F-8796-54C76F35AAB0}">
      <dgm:prSet/>
      <dgm:spPr/>
      <dgm:t>
        <a:bodyPr/>
        <a:lstStyle/>
        <a:p>
          <a:endParaRPr lang="en-US"/>
        </a:p>
      </dgm:t>
    </dgm:pt>
    <dgm:pt modelId="{ECAEED63-A3AF-48FF-AE97-6DAFBC4D3F00}" type="sibTrans" cxnId="{10FAC987-839E-484F-8796-54C76F35AAB0}">
      <dgm:prSet/>
      <dgm:spPr/>
      <dgm:t>
        <a:bodyPr/>
        <a:lstStyle/>
        <a:p>
          <a:endParaRPr lang="en-US"/>
        </a:p>
      </dgm:t>
    </dgm:pt>
    <dgm:pt modelId="{3D58D005-FEEB-4BDB-A1E3-E5169AC2A9E5}">
      <dgm:prSet phldrT="[Text]"/>
      <dgm:spPr/>
      <dgm:t>
        <a:bodyPr/>
        <a:lstStyle/>
        <a:p>
          <a:pPr rtl="0"/>
          <a:r>
            <a:rPr lang="en-US" dirty="0" smtClean="0"/>
            <a:t>…</a:t>
          </a:r>
          <a:endParaRPr lang="en-US" dirty="0"/>
        </a:p>
      </dgm:t>
    </dgm:pt>
    <dgm:pt modelId="{DE4B9666-BC23-49CE-BC19-D773F2EB8BD7}" type="parTrans" cxnId="{8C94B2B5-5D19-4066-971C-C6B364E20EF1}">
      <dgm:prSet/>
      <dgm:spPr/>
      <dgm:t>
        <a:bodyPr/>
        <a:lstStyle/>
        <a:p>
          <a:endParaRPr lang="en-US"/>
        </a:p>
      </dgm:t>
    </dgm:pt>
    <dgm:pt modelId="{2FF93075-8DE5-4991-96D8-BB8E37849268}" type="sibTrans" cxnId="{8C94B2B5-5D19-4066-971C-C6B364E20EF1}">
      <dgm:prSet/>
      <dgm:spPr/>
      <dgm:t>
        <a:bodyPr/>
        <a:lstStyle/>
        <a:p>
          <a:endParaRPr lang="en-US"/>
        </a:p>
      </dgm:t>
    </dgm:pt>
    <dgm:pt modelId="{3C50CAD3-976E-4DE9-8795-83D2C98370A4}">
      <dgm:prSet phldrT="[Text]"/>
      <dgm:spPr/>
      <dgm:t>
        <a:bodyPr/>
        <a:lstStyle/>
        <a:p>
          <a:pPr rtl="0"/>
          <a:r>
            <a:rPr lang="en-US" dirty="0" smtClean="0"/>
            <a:t>Use patterns – mobile, cloud implementation…</a:t>
          </a:r>
          <a:endParaRPr lang="en-US" dirty="0"/>
        </a:p>
      </dgm:t>
    </dgm:pt>
    <dgm:pt modelId="{F6D3E8B7-48E9-43C9-A4F3-CC026445ED6F}" type="parTrans" cxnId="{26EDB93E-C537-4A38-AB4B-81420F526F42}">
      <dgm:prSet/>
      <dgm:spPr/>
      <dgm:t>
        <a:bodyPr/>
        <a:lstStyle/>
        <a:p>
          <a:endParaRPr lang="en-US"/>
        </a:p>
      </dgm:t>
    </dgm:pt>
    <dgm:pt modelId="{E509873B-96EB-4337-A67E-2C0315C0BFF9}" type="sibTrans" cxnId="{26EDB93E-C537-4A38-AB4B-81420F526F42}">
      <dgm:prSet/>
      <dgm:spPr/>
      <dgm:t>
        <a:bodyPr/>
        <a:lstStyle/>
        <a:p>
          <a:endParaRPr lang="en-US"/>
        </a:p>
      </dgm:t>
    </dgm:pt>
    <dgm:pt modelId="{25432649-5EAE-4C3C-9191-A76B71B42357}">
      <dgm:prSet phldrT="[Text]"/>
      <dgm:spPr/>
      <dgm:t>
        <a:bodyPr/>
        <a:lstStyle/>
        <a:p>
          <a:pPr rtl="0"/>
          <a:r>
            <a:rPr lang="en-US" dirty="0" smtClean="0"/>
            <a:t>…</a:t>
          </a:r>
          <a:endParaRPr lang="en-US" dirty="0"/>
        </a:p>
      </dgm:t>
    </dgm:pt>
    <dgm:pt modelId="{6466E3A1-72F6-4AAF-A436-68274E614100}" type="parTrans" cxnId="{F4859B0C-CA8D-47CB-945E-2783B8D14B25}">
      <dgm:prSet/>
      <dgm:spPr/>
    </dgm:pt>
    <dgm:pt modelId="{EE6DC860-0321-4C93-81A5-553848DDC16A}" type="sibTrans" cxnId="{F4859B0C-CA8D-47CB-945E-2783B8D14B25}">
      <dgm:prSet/>
      <dgm:spPr/>
    </dgm:pt>
    <dgm:pt modelId="{0A8F11CB-5B11-4507-BE91-08002FAB319B}">
      <dgm:prSet phldrT="[Text]"/>
      <dgm:spPr/>
      <dgm:t>
        <a:bodyPr/>
        <a:lstStyle/>
        <a:p>
          <a:pPr rtl="0"/>
          <a:endParaRPr lang="en-US" dirty="0"/>
        </a:p>
      </dgm:t>
    </dgm:pt>
    <dgm:pt modelId="{889102B7-2103-4299-9E89-BA4C8B138D34}" type="parTrans" cxnId="{9E2E13FE-0D74-4B27-B546-2BE9132C03BF}">
      <dgm:prSet/>
      <dgm:spPr/>
    </dgm:pt>
    <dgm:pt modelId="{4282C820-1646-4B70-A0A7-9DB8CC27894B}" type="sibTrans" cxnId="{9E2E13FE-0D74-4B27-B546-2BE9132C03BF}">
      <dgm:prSet/>
      <dgm:spPr/>
    </dgm:pt>
    <dgm:pt modelId="{04F3A3DB-C15B-452B-9747-903AC2ABDA1A}" type="pres">
      <dgm:prSet presAssocID="{198542A4-B9A9-41F4-A827-2043846738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F80E1C-4A62-40DE-A565-9BE830F32836}" type="pres">
      <dgm:prSet presAssocID="{201DE629-5DAF-499C-96C4-49885511166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94837-D655-4821-956C-6046DF7E0BF1}" type="pres">
      <dgm:prSet presAssocID="{201DE629-5DAF-499C-96C4-49885511166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08F87B-A000-4965-8C30-D37AD41AEC5C}" type="pres">
      <dgm:prSet presAssocID="{13B79330-0794-4F08-A16A-852698E57A2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F05D51-4A5B-4AD2-AD21-178CA9869DBB}" type="pres">
      <dgm:prSet presAssocID="{13B79330-0794-4F08-A16A-852698E57A2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859B0C-CA8D-47CB-945E-2783B8D14B25}" srcId="{201DE629-5DAF-499C-96C4-498855111666}" destId="{25432649-5EAE-4C3C-9191-A76B71B42357}" srcOrd="3" destOrd="0" parTransId="{6466E3A1-72F6-4AAF-A436-68274E614100}" sibTransId="{EE6DC860-0321-4C93-81A5-553848DDC16A}"/>
    <dgm:cxn modelId="{10FAC987-839E-484F-8796-54C76F35AAB0}" srcId="{201DE629-5DAF-499C-96C4-498855111666}" destId="{E758339C-2EA0-4424-93B8-85BB747003EF}" srcOrd="2" destOrd="0" parTransId="{D6AECD8A-33A8-48FC-836C-CEC659C063AD}" sibTransId="{ECAEED63-A3AF-48FF-AE97-6DAFBC4D3F00}"/>
    <dgm:cxn modelId="{24522E63-E8D3-4328-ACB0-E0F0568C71E3}" type="presOf" srcId="{E758339C-2EA0-4424-93B8-85BB747003EF}" destId="{12F94837-D655-4821-956C-6046DF7E0BF1}" srcOrd="0" destOrd="2" presId="urn:microsoft.com/office/officeart/2005/8/layout/vList2"/>
    <dgm:cxn modelId="{74473092-5797-4423-AC2A-5092AFCA896B}" type="presOf" srcId="{25432649-5EAE-4C3C-9191-A76B71B42357}" destId="{12F94837-D655-4821-956C-6046DF7E0BF1}" srcOrd="0" destOrd="3" presId="urn:microsoft.com/office/officeart/2005/8/layout/vList2"/>
    <dgm:cxn modelId="{7DE36CEA-6935-45CE-89E7-EC0E2FAE9EFC}" type="presOf" srcId="{198542A4-B9A9-41F4-A827-204384673833}" destId="{04F3A3DB-C15B-452B-9747-903AC2ABDA1A}" srcOrd="0" destOrd="0" presId="urn:microsoft.com/office/officeart/2005/8/layout/vList2"/>
    <dgm:cxn modelId="{FD3AC890-A0E9-45A5-A892-18D73C56E981}" type="presOf" srcId="{201DE629-5DAF-499C-96C4-498855111666}" destId="{99F80E1C-4A62-40DE-A565-9BE830F32836}" srcOrd="0" destOrd="0" presId="urn:microsoft.com/office/officeart/2005/8/layout/vList2"/>
    <dgm:cxn modelId="{831F5BDD-2936-4346-8DBF-3A2042D72107}" srcId="{201DE629-5DAF-499C-96C4-498855111666}" destId="{09774D27-1BA5-4CA1-BA5C-DCAD7A3A6B42}" srcOrd="1" destOrd="0" parTransId="{693EA40F-6C9A-48B2-9A24-04A678B14B23}" sibTransId="{04F71DBC-376B-4EFC-8A70-114E32AF5FE4}"/>
    <dgm:cxn modelId="{47396D68-4EE8-4599-9DF9-A52790BEC529}" srcId="{13B79330-0794-4F08-A16A-852698E57A25}" destId="{4A3436F8-A1DC-46ED-80C8-610D2707FF87}" srcOrd="1" destOrd="0" parTransId="{A0566DB7-2AE2-437B-8F45-4CF8CE85FFD5}" sibTransId="{865998C2-9D13-4ECA-B73B-A1B877FA263A}"/>
    <dgm:cxn modelId="{3F0364EF-BBD9-417E-8A3D-25D53426895E}" type="presOf" srcId="{09774D27-1BA5-4CA1-BA5C-DCAD7A3A6B42}" destId="{12F94837-D655-4821-956C-6046DF7E0BF1}" srcOrd="0" destOrd="1" presId="urn:microsoft.com/office/officeart/2005/8/layout/vList2"/>
    <dgm:cxn modelId="{7A607777-7B9E-409E-AE3C-C3BA1EE5B3A8}" type="presOf" srcId="{374A1473-32BF-495D-BB88-8016B4D29288}" destId="{5BF05D51-4A5B-4AD2-AD21-178CA9869DBB}" srcOrd="0" destOrd="0" presId="urn:microsoft.com/office/officeart/2005/8/layout/vList2"/>
    <dgm:cxn modelId="{FA0BE1E9-ADEE-4F74-B07E-14F7F2089658}" type="presOf" srcId="{0A8F11CB-5B11-4507-BE91-08002FAB319B}" destId="{12F94837-D655-4821-956C-6046DF7E0BF1}" srcOrd="0" destOrd="4" presId="urn:microsoft.com/office/officeart/2005/8/layout/vList2"/>
    <dgm:cxn modelId="{F0CC7DAB-C994-40A0-9880-C711A572D066}" srcId="{13B79330-0794-4F08-A16A-852698E57A25}" destId="{C2485593-B03C-4672-B3A1-039E8721A24B}" srcOrd="2" destOrd="0" parTransId="{F78F5BC2-646B-44C3-9D3D-F9F9DF215EA2}" sibTransId="{AEDF3E94-F567-408C-9FE0-8AD8A825026F}"/>
    <dgm:cxn modelId="{58C4BB67-DD06-4D19-84A7-7CB4798AE86B}" srcId="{198542A4-B9A9-41F4-A827-204384673833}" destId="{13B79330-0794-4F08-A16A-852698E57A25}" srcOrd="1" destOrd="0" parTransId="{83AFB0B8-41DA-443F-9DA8-1F79ACB0BF2C}" sibTransId="{5E0755CF-2226-4AB4-9C49-1D5C45BE23A1}"/>
    <dgm:cxn modelId="{A1EF3829-E6D9-48CD-B82D-0BE89F885943}" srcId="{198542A4-B9A9-41F4-A827-204384673833}" destId="{201DE629-5DAF-499C-96C4-498855111666}" srcOrd="0" destOrd="0" parTransId="{4F2C7439-ED47-488F-8AAB-78EBEE13DF84}" sibTransId="{097545C6-2236-4F50-88E6-3CEC00BF201A}"/>
    <dgm:cxn modelId="{8C94B2B5-5D19-4066-971C-C6B364E20EF1}" srcId="{13B79330-0794-4F08-A16A-852698E57A25}" destId="{3D58D005-FEEB-4BDB-A1E3-E5169AC2A9E5}" srcOrd="3" destOrd="0" parTransId="{DE4B9666-BC23-49CE-BC19-D773F2EB8BD7}" sibTransId="{2FF93075-8DE5-4991-96D8-BB8E37849268}"/>
    <dgm:cxn modelId="{B487238B-5F88-44D2-B5F5-1C9E3F30E273}" srcId="{201DE629-5DAF-499C-96C4-498855111666}" destId="{3B675629-D554-405C-B646-FE9CF4958858}" srcOrd="0" destOrd="0" parTransId="{92922A8E-EFF8-41CB-B1B1-1B84F81CEAF5}" sibTransId="{18950E9C-3720-4C38-AC97-090AA524C112}"/>
    <dgm:cxn modelId="{4EB232D6-BB4F-4396-8923-94358D63863E}" srcId="{13B79330-0794-4F08-A16A-852698E57A25}" destId="{374A1473-32BF-495D-BB88-8016B4D29288}" srcOrd="0" destOrd="0" parTransId="{7DE2DA42-80BD-4B67-BCEE-DD5D0E6A6F60}" sibTransId="{5C9A5A6B-D3CF-48B4-860D-015F1FD5A7BB}"/>
    <dgm:cxn modelId="{528E8F3C-DA7B-4D06-B814-BE550133E384}" type="presOf" srcId="{3D58D005-FEEB-4BDB-A1E3-E5169AC2A9E5}" destId="{5BF05D51-4A5B-4AD2-AD21-178CA9869DBB}" srcOrd="0" destOrd="3" presId="urn:microsoft.com/office/officeart/2005/8/layout/vList2"/>
    <dgm:cxn modelId="{87D3CECE-5FBA-4922-B933-E2FFCD8FF3EC}" type="presOf" srcId="{13B79330-0794-4F08-A16A-852698E57A25}" destId="{B208F87B-A000-4965-8C30-D37AD41AEC5C}" srcOrd="0" destOrd="0" presId="urn:microsoft.com/office/officeart/2005/8/layout/vList2"/>
    <dgm:cxn modelId="{3DE2C763-7B5C-4FCF-BBEA-07D9C91911C2}" type="presOf" srcId="{C2485593-B03C-4672-B3A1-039E8721A24B}" destId="{5BF05D51-4A5B-4AD2-AD21-178CA9869DBB}" srcOrd="0" destOrd="2" presId="urn:microsoft.com/office/officeart/2005/8/layout/vList2"/>
    <dgm:cxn modelId="{26EDB93E-C537-4A38-AB4B-81420F526F42}" srcId="{13B79330-0794-4F08-A16A-852698E57A25}" destId="{3C50CAD3-976E-4DE9-8795-83D2C98370A4}" srcOrd="4" destOrd="0" parTransId="{F6D3E8B7-48E9-43C9-A4F3-CC026445ED6F}" sibTransId="{E509873B-96EB-4337-A67E-2C0315C0BFF9}"/>
    <dgm:cxn modelId="{A21173CD-9AE8-4EF7-9BC8-7930F4E9DE75}" type="presOf" srcId="{4A3436F8-A1DC-46ED-80C8-610D2707FF87}" destId="{5BF05D51-4A5B-4AD2-AD21-178CA9869DBB}" srcOrd="0" destOrd="1" presId="urn:microsoft.com/office/officeart/2005/8/layout/vList2"/>
    <dgm:cxn modelId="{9E2E13FE-0D74-4B27-B546-2BE9132C03BF}" srcId="{201DE629-5DAF-499C-96C4-498855111666}" destId="{0A8F11CB-5B11-4507-BE91-08002FAB319B}" srcOrd="4" destOrd="0" parTransId="{889102B7-2103-4299-9E89-BA4C8B138D34}" sibTransId="{4282C820-1646-4B70-A0A7-9DB8CC27894B}"/>
    <dgm:cxn modelId="{527FE95F-AE0E-459F-B8B0-49180740F002}" type="presOf" srcId="{3B675629-D554-405C-B646-FE9CF4958858}" destId="{12F94837-D655-4821-956C-6046DF7E0BF1}" srcOrd="0" destOrd="0" presId="urn:microsoft.com/office/officeart/2005/8/layout/vList2"/>
    <dgm:cxn modelId="{E54D6606-4C99-4758-BBA4-21F7771D03AB}" type="presOf" srcId="{3C50CAD3-976E-4DE9-8795-83D2C98370A4}" destId="{5BF05D51-4A5B-4AD2-AD21-178CA9869DBB}" srcOrd="0" destOrd="4" presId="urn:microsoft.com/office/officeart/2005/8/layout/vList2"/>
    <dgm:cxn modelId="{72036D43-9587-4927-B46B-E7F0B4E72236}" type="presParOf" srcId="{04F3A3DB-C15B-452B-9747-903AC2ABDA1A}" destId="{99F80E1C-4A62-40DE-A565-9BE830F32836}" srcOrd="0" destOrd="0" presId="urn:microsoft.com/office/officeart/2005/8/layout/vList2"/>
    <dgm:cxn modelId="{25AE0A02-AE81-4A2C-A18F-7B114515F8D6}" type="presParOf" srcId="{04F3A3DB-C15B-452B-9747-903AC2ABDA1A}" destId="{12F94837-D655-4821-956C-6046DF7E0BF1}" srcOrd="1" destOrd="0" presId="urn:microsoft.com/office/officeart/2005/8/layout/vList2"/>
    <dgm:cxn modelId="{C91450A8-E1B4-4929-B37C-5D237D7D8DCB}" type="presParOf" srcId="{04F3A3DB-C15B-452B-9747-903AC2ABDA1A}" destId="{B208F87B-A000-4965-8C30-D37AD41AEC5C}" srcOrd="2" destOrd="0" presId="urn:microsoft.com/office/officeart/2005/8/layout/vList2"/>
    <dgm:cxn modelId="{90F5340B-EAB6-478C-8631-F946466ED7BF}" type="presParOf" srcId="{04F3A3DB-C15B-452B-9747-903AC2ABDA1A}" destId="{5BF05D51-4A5B-4AD2-AD21-178CA9869DB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2E1CE-2207-46DC-B803-F9473CDF0FFE}">
      <dsp:nvSpPr>
        <dsp:cNvPr id="0" name=""/>
        <dsp:cNvSpPr/>
      </dsp:nvSpPr>
      <dsp:spPr>
        <a:xfrm>
          <a:off x="0" y="0"/>
          <a:ext cx="8255793" cy="12270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/>
            <a:t>Main objective</a:t>
          </a:r>
          <a:r>
            <a:rPr lang="en-US" sz="4800" kern="1200" dirty="0" smtClean="0"/>
            <a:t>: </a:t>
          </a:r>
          <a:endParaRPr lang="en-US" sz="4800" kern="1200" dirty="0"/>
        </a:p>
      </dsp:txBody>
      <dsp:txXfrm>
        <a:off x="59901" y="59901"/>
        <a:ext cx="8135991" cy="1107267"/>
      </dsp:txXfrm>
    </dsp:sp>
    <dsp:sp modelId="{7A19409D-75AE-4445-A58D-96A8C9058F56}">
      <dsp:nvSpPr>
        <dsp:cNvPr id="0" name=""/>
        <dsp:cNvSpPr/>
      </dsp:nvSpPr>
      <dsp:spPr>
        <a:xfrm>
          <a:off x="0" y="1277113"/>
          <a:ext cx="8255793" cy="1480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121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Understand and FEEL the basics of the complex interaction between the computer and the user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Acquire knowledge that many users have different application usage skills, knowledge and opportunities</a:t>
          </a:r>
          <a:endParaRPr lang="en-US" sz="2400" kern="1200" dirty="0"/>
        </a:p>
      </dsp:txBody>
      <dsp:txXfrm>
        <a:off x="0" y="1277113"/>
        <a:ext cx="8255793" cy="14800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E44332-47D5-4C59-B1BA-A6A68ED2AADC}">
      <dsp:nvSpPr>
        <dsp:cNvPr id="0" name=""/>
        <dsp:cNvSpPr/>
      </dsp:nvSpPr>
      <dsp:spPr>
        <a:xfrm>
          <a:off x="0" y="149830"/>
          <a:ext cx="7772400" cy="14847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Inquiry-based learning starts by posing questions, problems or scenarios—rather than simply presenting established facts or portraying a smooth path to knowledge. </a:t>
          </a:r>
          <a:endParaRPr lang="en-US" sz="2400" kern="1200" dirty="0"/>
        </a:p>
      </dsp:txBody>
      <dsp:txXfrm>
        <a:off x="72478" y="222308"/>
        <a:ext cx="7627444" cy="1339773"/>
      </dsp:txXfrm>
    </dsp:sp>
    <dsp:sp modelId="{949E85AF-7277-4EE1-B3AE-06DC58954690}">
      <dsp:nvSpPr>
        <dsp:cNvPr id="0" name=""/>
        <dsp:cNvSpPr/>
      </dsp:nvSpPr>
      <dsp:spPr>
        <a:xfrm>
          <a:off x="0" y="1634560"/>
          <a:ext cx="77724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900" kern="1200" dirty="0"/>
        </a:p>
      </dsp:txBody>
      <dsp:txXfrm>
        <a:off x="0" y="1634560"/>
        <a:ext cx="7772400" cy="397440"/>
      </dsp:txXfrm>
    </dsp:sp>
    <dsp:sp modelId="{C75DD76A-BE5E-477E-9238-FC48288EE011}">
      <dsp:nvSpPr>
        <dsp:cNvPr id="0" name=""/>
        <dsp:cNvSpPr/>
      </dsp:nvSpPr>
      <dsp:spPr>
        <a:xfrm>
          <a:off x="0" y="2032000"/>
          <a:ext cx="7772400" cy="14847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process is often assisted by a facilitator.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Inquirers will identify and research issues and questions to develop their knowledge or solutions. </a:t>
          </a:r>
          <a:endParaRPr lang="en-US" sz="2400" kern="1200" dirty="0"/>
        </a:p>
      </dsp:txBody>
      <dsp:txXfrm>
        <a:off x="72478" y="2104478"/>
        <a:ext cx="7627444" cy="1339773"/>
      </dsp:txXfrm>
    </dsp:sp>
    <dsp:sp modelId="{1EE0FC45-B820-4D64-BF19-9A1779608F40}">
      <dsp:nvSpPr>
        <dsp:cNvPr id="0" name=""/>
        <dsp:cNvSpPr/>
      </dsp:nvSpPr>
      <dsp:spPr>
        <a:xfrm>
          <a:off x="0" y="3516730"/>
          <a:ext cx="77724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900" kern="1200" dirty="0"/>
        </a:p>
      </dsp:txBody>
      <dsp:txXfrm>
        <a:off x="0" y="3516730"/>
        <a:ext cx="7772400" cy="397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5CC367-B244-4CAD-9C79-337B1F95F6C5}">
      <dsp:nvSpPr>
        <dsp:cNvPr id="0" name=""/>
        <dsp:cNvSpPr/>
      </dsp:nvSpPr>
      <dsp:spPr>
        <a:xfrm>
          <a:off x="0" y="114587"/>
          <a:ext cx="6858000" cy="1152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Perspective 1</a:t>
          </a:r>
          <a:r>
            <a:rPr lang="en-US" sz="2900" kern="1200" dirty="0" smtClean="0"/>
            <a:t>: Individual vs Team work</a:t>
          </a:r>
          <a:endParaRPr lang="en-US" sz="2900" kern="1200" dirty="0"/>
        </a:p>
      </dsp:txBody>
      <dsp:txXfrm>
        <a:off x="56237" y="170824"/>
        <a:ext cx="6745526" cy="1039555"/>
      </dsp:txXfrm>
    </dsp:sp>
    <dsp:sp modelId="{13DAD7E5-F083-4105-9102-014DECC0744D}">
      <dsp:nvSpPr>
        <dsp:cNvPr id="0" name=""/>
        <dsp:cNvSpPr/>
      </dsp:nvSpPr>
      <dsp:spPr>
        <a:xfrm>
          <a:off x="0" y="1266617"/>
          <a:ext cx="6858000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742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average number of students per team </a:t>
          </a:r>
          <a:endParaRPr lang="en-US" sz="2300" kern="1200" dirty="0"/>
        </a:p>
      </dsp:txBody>
      <dsp:txXfrm>
        <a:off x="0" y="1266617"/>
        <a:ext cx="6858000" cy="480240"/>
      </dsp:txXfrm>
    </dsp:sp>
    <dsp:sp modelId="{5B012216-0718-42AF-9925-89A3F61D0306}">
      <dsp:nvSpPr>
        <dsp:cNvPr id="0" name=""/>
        <dsp:cNvSpPr/>
      </dsp:nvSpPr>
      <dsp:spPr>
        <a:xfrm>
          <a:off x="0" y="1746857"/>
          <a:ext cx="6858000" cy="1152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Perspective 2</a:t>
          </a:r>
          <a:r>
            <a:rPr lang="en-US" sz="2900" kern="1200" dirty="0" smtClean="0"/>
            <a:t>: Target group with limitations vs Target group with no limitations</a:t>
          </a:r>
          <a:endParaRPr lang="en-US" sz="2900" kern="1200" dirty="0"/>
        </a:p>
      </dsp:txBody>
      <dsp:txXfrm>
        <a:off x="56237" y="1803094"/>
        <a:ext cx="6745526" cy="1039555"/>
      </dsp:txXfrm>
    </dsp:sp>
    <dsp:sp modelId="{94C0D933-1D22-409B-BEE0-C8CDC4D4762E}">
      <dsp:nvSpPr>
        <dsp:cNvPr id="0" name=""/>
        <dsp:cNvSpPr/>
      </dsp:nvSpPr>
      <dsp:spPr>
        <a:xfrm>
          <a:off x="0" y="2898887"/>
          <a:ext cx="6858000" cy="1050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742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whether the students will challenge themselves for people with disabilities or some kind of cognitive, mental or physical limitations</a:t>
          </a:r>
          <a:endParaRPr lang="en-US" sz="2300" kern="1200" dirty="0"/>
        </a:p>
      </dsp:txBody>
      <dsp:txXfrm>
        <a:off x="0" y="2898887"/>
        <a:ext cx="6858000" cy="10505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101168-67C6-4E9B-9F3A-7B6BC2AF6682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FCF28-9ED1-4379-A5EB-180D1DBFA735}">
      <dsp:nvSpPr>
        <dsp:cNvPr id="0" name=""/>
        <dsp:cNvSpPr/>
      </dsp:nvSpPr>
      <dsp:spPr>
        <a:xfrm>
          <a:off x="564979" y="330200"/>
          <a:ext cx="5475833" cy="81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Usage of acquired skills and practical knowledge only from previous courses</a:t>
          </a:r>
        </a:p>
      </dsp:txBody>
      <dsp:txXfrm>
        <a:off x="564979" y="330200"/>
        <a:ext cx="5475833" cy="812800"/>
      </dsp:txXfrm>
    </dsp:sp>
    <dsp:sp modelId="{5B9995C7-1933-4B71-AA97-B71D8C9634BF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39FB03-B345-4DC5-9925-8DEC845A8C7E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New technology concepts </a:t>
          </a:r>
        </a:p>
      </dsp:txBody>
      <dsp:txXfrm>
        <a:off x="860432" y="1625599"/>
        <a:ext cx="5180380" cy="812800"/>
      </dsp:txXfrm>
    </dsp:sp>
    <dsp:sp modelId="{7BE2B66B-774D-4A31-A470-5B88E40F69A7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B9260-4506-4275-A248-64B064E1B6D8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Apply formal theoretical knowledge from previous courses</a:t>
          </a:r>
          <a:endParaRPr lang="en-US" sz="2400" kern="1200" dirty="0"/>
        </a:p>
      </dsp:txBody>
      <dsp:txXfrm>
        <a:off x="564979" y="2844800"/>
        <a:ext cx="5475833" cy="812800"/>
      </dsp:txXfrm>
    </dsp:sp>
    <dsp:sp modelId="{D88A3C68-12AA-4C15-B4B0-A1C714698E15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D44A6-B815-46CC-896A-9517CBBBCC80}">
      <dsp:nvSpPr>
        <dsp:cNvPr id="0" name=""/>
        <dsp:cNvSpPr/>
      </dsp:nvSpPr>
      <dsp:spPr>
        <a:xfrm>
          <a:off x="0" y="248431"/>
          <a:ext cx="8066087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How interesting are software / hardware systems that apply real limitations in </a:t>
          </a:r>
          <a:endParaRPr lang="en-US" sz="2800" kern="1200" dirty="0"/>
        </a:p>
      </dsp:txBody>
      <dsp:txXfrm>
        <a:off x="59399" y="307830"/>
        <a:ext cx="7947289" cy="1098002"/>
      </dsp:txXfrm>
    </dsp:sp>
    <dsp:sp modelId="{66A8BBB1-9CAE-4F48-84C8-94E6246F5CCA}">
      <dsp:nvSpPr>
        <dsp:cNvPr id="0" name=""/>
        <dsp:cNvSpPr/>
      </dsp:nvSpPr>
      <dsp:spPr>
        <a:xfrm>
          <a:off x="0" y="1465231"/>
          <a:ext cx="8066087" cy="2051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98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Input / output devices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Content has to be limited / made easier / adapted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smtClean="0"/>
            <a:t>The view has to be adapted</a:t>
          </a:r>
          <a:endParaRPr lang="en-US" sz="2400" kern="1200" dirty="0" smtClean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The environment is limited, known in advance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…</a:t>
          </a:r>
          <a:endParaRPr lang="en-US" sz="2400" kern="1200" dirty="0"/>
        </a:p>
      </dsp:txBody>
      <dsp:txXfrm>
        <a:off x="0" y="1465231"/>
        <a:ext cx="8066087" cy="20518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0009F-4B84-487C-A17B-586262127C0A}">
      <dsp:nvSpPr>
        <dsp:cNvPr id="0" name=""/>
        <dsp:cNvSpPr/>
      </dsp:nvSpPr>
      <dsp:spPr>
        <a:xfrm>
          <a:off x="0" y="13074"/>
          <a:ext cx="78867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Applications for users with great limitations:</a:t>
          </a:r>
          <a:endParaRPr lang="en-US" sz="2300" kern="1200"/>
        </a:p>
      </dsp:txBody>
      <dsp:txXfrm>
        <a:off x="26930" y="40004"/>
        <a:ext cx="7832840" cy="497795"/>
      </dsp:txXfrm>
    </dsp:sp>
    <dsp:sp modelId="{0119DC67-FF77-43B9-93DF-CF2A5D2417B0}">
      <dsp:nvSpPr>
        <dsp:cNvPr id="0" name=""/>
        <dsp:cNvSpPr/>
      </dsp:nvSpPr>
      <dsp:spPr>
        <a:xfrm>
          <a:off x="0" y="564729"/>
          <a:ext cx="7886700" cy="92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x-none" sz="1800" kern="1200" dirty="0" smtClean="0"/>
            <a:t>people with limited motoric function</a:t>
          </a:r>
          <a:r>
            <a:rPr lang="en-US" sz="1800" kern="1200" dirty="0" smtClean="0"/>
            <a:t>s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x-none" sz="1800" kern="1200" dirty="0" smtClean="0"/>
            <a:t>blind or people with limited sight, 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x-none" sz="1800" kern="1200" smtClean="0"/>
            <a:t>deaf and hard of hearing etc. </a:t>
          </a:r>
          <a:endParaRPr lang="en-US" sz="1800" kern="1200"/>
        </a:p>
      </dsp:txBody>
      <dsp:txXfrm>
        <a:off x="0" y="564729"/>
        <a:ext cx="7886700" cy="928395"/>
      </dsp:txXfrm>
    </dsp:sp>
    <dsp:sp modelId="{D829F068-D4AD-46ED-87DB-650E6EE57FB1}">
      <dsp:nvSpPr>
        <dsp:cNvPr id="0" name=""/>
        <dsp:cNvSpPr/>
      </dsp:nvSpPr>
      <dsp:spPr>
        <a:xfrm>
          <a:off x="0" y="1493125"/>
          <a:ext cx="78867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Also larger </a:t>
          </a:r>
          <a:r>
            <a:rPr lang="x-none" sz="2300" kern="1200" smtClean="0"/>
            <a:t>groups</a:t>
          </a:r>
          <a:r>
            <a:rPr lang="en-US" sz="2300" kern="1200" smtClean="0"/>
            <a:t> with specifics:</a:t>
          </a:r>
          <a:r>
            <a:rPr lang="x-none" sz="2300" kern="1200" smtClean="0"/>
            <a:t> </a:t>
          </a:r>
          <a:endParaRPr lang="en-US" sz="2300" kern="1200"/>
        </a:p>
      </dsp:txBody>
      <dsp:txXfrm>
        <a:off x="26930" y="1520055"/>
        <a:ext cx="7832840" cy="497795"/>
      </dsp:txXfrm>
    </dsp:sp>
    <dsp:sp modelId="{3BD83DB2-E49E-439A-86AC-B591A35451F4}">
      <dsp:nvSpPr>
        <dsp:cNvPr id="0" name=""/>
        <dsp:cNvSpPr/>
      </dsp:nvSpPr>
      <dsp:spPr>
        <a:xfrm>
          <a:off x="0" y="2044780"/>
          <a:ext cx="7886700" cy="1571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x-none" sz="1800" kern="1200" smtClean="0"/>
            <a:t>kids 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mtClean="0"/>
            <a:t>e</a:t>
          </a:r>
          <a:r>
            <a:rPr lang="x-none" sz="1800" kern="1200" smtClean="0"/>
            <a:t>lderly people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Social groups – music, sports, travel, pets…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…..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x-none" sz="1800" kern="1200" dirty="0" smtClean="0"/>
            <a:t>which require specific and limiting interface design </a:t>
          </a:r>
          <a:r>
            <a:rPr lang="en-US" sz="1800" kern="1200" dirty="0" smtClean="0"/>
            <a:t>as well</a:t>
          </a:r>
          <a:r>
            <a:rPr lang="x-none" sz="1800" kern="1200" dirty="0" smtClean="0"/>
            <a:t> </a:t>
          </a:r>
          <a:endParaRPr lang="en-US" sz="1800" kern="1200" dirty="0"/>
        </a:p>
      </dsp:txBody>
      <dsp:txXfrm>
        <a:off x="0" y="2044780"/>
        <a:ext cx="7886700" cy="15711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80E1C-4A62-40DE-A565-9BE830F32836}">
      <dsp:nvSpPr>
        <dsp:cNvPr id="0" name=""/>
        <dsp:cNvSpPr/>
      </dsp:nvSpPr>
      <dsp:spPr>
        <a:xfrm>
          <a:off x="0" y="28314"/>
          <a:ext cx="8066087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Technology (examples)</a:t>
          </a:r>
          <a:endParaRPr lang="en-US" sz="2300" kern="1200" dirty="0"/>
        </a:p>
      </dsp:txBody>
      <dsp:txXfrm>
        <a:off x="26930" y="55244"/>
        <a:ext cx="8012227" cy="497795"/>
      </dsp:txXfrm>
    </dsp:sp>
    <dsp:sp modelId="{12F94837-D655-4821-956C-6046DF7E0BF1}">
      <dsp:nvSpPr>
        <dsp:cNvPr id="0" name=""/>
        <dsp:cNvSpPr/>
      </dsp:nvSpPr>
      <dsp:spPr>
        <a:xfrm>
          <a:off x="0" y="579969"/>
          <a:ext cx="8066087" cy="1571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98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Learn XNA technology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L</a:t>
          </a:r>
          <a:r>
            <a:rPr lang="x-none" sz="1800" kern="1200" dirty="0" smtClean="0"/>
            <a:t>earn </a:t>
          </a:r>
          <a:r>
            <a:rPr lang="en-US" sz="1800" kern="1200" dirty="0" smtClean="0"/>
            <a:t>Objective C and iOS SDK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Use Google Sketch Up, Use Unity 3D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…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800" kern="1200" dirty="0"/>
        </a:p>
      </dsp:txBody>
      <dsp:txXfrm>
        <a:off x="0" y="579969"/>
        <a:ext cx="8066087" cy="1571130"/>
      </dsp:txXfrm>
    </dsp:sp>
    <dsp:sp modelId="{B208F87B-A000-4965-8C30-D37AD41AEC5C}">
      <dsp:nvSpPr>
        <dsp:cNvPr id="0" name=""/>
        <dsp:cNvSpPr/>
      </dsp:nvSpPr>
      <dsp:spPr>
        <a:xfrm>
          <a:off x="0" y="2151100"/>
          <a:ext cx="8066087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Theory (examples)</a:t>
          </a:r>
          <a:endParaRPr lang="en-US" sz="2300" kern="1200" dirty="0"/>
        </a:p>
      </dsp:txBody>
      <dsp:txXfrm>
        <a:off x="26930" y="2178030"/>
        <a:ext cx="8012227" cy="497795"/>
      </dsp:txXfrm>
    </dsp:sp>
    <dsp:sp modelId="{5BF05D51-4A5B-4AD2-AD21-178CA9869DBB}">
      <dsp:nvSpPr>
        <dsp:cNvPr id="0" name=""/>
        <dsp:cNvSpPr/>
      </dsp:nvSpPr>
      <dsp:spPr>
        <a:xfrm>
          <a:off x="0" y="2702755"/>
          <a:ext cx="8066087" cy="1809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98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Use mathematical knowledge about vectors, matrices and their transformation to create custom animation importer and games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Use A* algorithm 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Use probability and randomness algorithms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…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Use patterns – mobile, cloud implementation…</a:t>
          </a:r>
          <a:endParaRPr lang="en-US" sz="1800" kern="1200" dirty="0"/>
        </a:p>
      </dsp:txBody>
      <dsp:txXfrm>
        <a:off x="0" y="2702755"/>
        <a:ext cx="8066087" cy="1809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214E0-80A9-4F41-B8AF-C8B651ABD01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A475E-D360-4E31-8BAA-3821974D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91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A475E-D360-4E31-8BAA-3821974D15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197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F369F-77C9-481E-BAC9-748B28679FE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11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A475E-D360-4E31-8BAA-3821974D156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55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A475E-D360-4E31-8BAA-3821974D156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810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A475E-D360-4E31-8BAA-3821974D156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119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A475E-D360-4E31-8BAA-3821974D156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573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A475E-D360-4E31-8BAA-3821974D156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9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A475E-D360-4E31-8BAA-3821974D15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80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A475E-D360-4E31-8BAA-3821974D15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25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A475E-D360-4E31-8BAA-3821974D15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3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A475E-D360-4E31-8BAA-3821974D15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35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A475E-D360-4E31-8BAA-3821974D15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1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A475E-D360-4E31-8BAA-3821974D156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56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A475E-D360-4E31-8BAA-3821974D156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31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A475E-D360-4E31-8BAA-3821974D156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89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AF8DD645-B9B4-46EE-B031-35C24A448A04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C346119-7B4C-435A-A1A9-8585A450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7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80A0-ED6C-4884-9FFE-87471827F59A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6119-7B4C-435A-A1A9-8585A450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7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4D98-3273-47CE-B312-A00AAFA2779F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6119-7B4C-435A-A1A9-8585A450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6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93E9-CEF0-47B7-AEA6-AFACC79966BA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6119-7B4C-435A-A1A9-8585A450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6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4F47-3A99-4701-A7D9-FE6C4D9DA92E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6119-7B4C-435A-A1A9-8585A450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9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2588-EC5C-453B-A942-AA1C7EFEEF33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6119-7B4C-435A-A1A9-8585A450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9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5D575-BDA5-4AAF-81DC-5D38C213A391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6119-7B4C-435A-A1A9-8585A450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1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5B0-21BA-48EA-B067-5E37072B4F18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6119-7B4C-435A-A1A9-8585A450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3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59AD-49F4-478E-A013-BE606CDD1B41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6119-7B4C-435A-A1A9-8585A450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E8D2-BCEE-4D3D-AE6D-93BD204BAD0C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C346119-7B4C-435A-A1A9-8585A450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0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0BBF110E-D48F-4A61-BE6D-11D38A61FE05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C346119-7B4C-435A-A1A9-8585A450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883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A08F2B37-B21E-48D4-9803-7CCC73183CB4}" type="datetime1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r>
              <a:rPr lang="fi-FI" smtClean="0"/>
              <a:t>March 2015, IEEE EDUCON, Tallin, Estonia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3C346119-7B4C-435A-A1A9-8585A450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2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" y="1752600"/>
            <a:ext cx="9113434" cy="1523999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Challenging students to acquire deeper knowledge in HCI course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3657600"/>
            <a:ext cx="7772400" cy="838200"/>
          </a:xfrm>
        </p:spPr>
        <p:txBody>
          <a:bodyPr>
            <a:normAutofit fontScale="92500" lnSpcReduction="10000"/>
          </a:bodyPr>
          <a:lstStyle/>
          <a:p>
            <a:endParaRPr lang="sv-SE" b="1" dirty="0" smtClean="0">
              <a:solidFill>
                <a:schemeClr val="tx1"/>
              </a:solidFill>
            </a:endParaRPr>
          </a:p>
          <a:p>
            <a:r>
              <a:rPr lang="sv-SE" sz="2400" b="1" dirty="0">
                <a:solidFill>
                  <a:schemeClr val="tx1"/>
                </a:solidFill>
              </a:rPr>
              <a:t>N. Ackovska </a:t>
            </a:r>
            <a:r>
              <a:rPr lang="sv-SE" sz="2400" b="1" dirty="0" smtClean="0">
                <a:solidFill>
                  <a:schemeClr val="tx1"/>
                </a:solidFill>
              </a:rPr>
              <a:t> and M. Kostoska</a:t>
            </a:r>
            <a:endParaRPr lang="sv-SE" sz="2400" b="1" baseline="300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766" y="0"/>
            <a:ext cx="4338234" cy="7689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51816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15</a:t>
            </a:r>
            <a:r>
              <a:rPr lang="en-US" sz="1600" b="1" baseline="30000" dirty="0" smtClean="0"/>
              <a:t>th</a:t>
            </a:r>
            <a:r>
              <a:rPr lang="en-US" sz="1600" b="1" dirty="0" smtClean="0"/>
              <a:t> Workshop on “Software Engineering and Reverse Engineering”</a:t>
            </a:r>
          </a:p>
          <a:p>
            <a:pPr algn="ctr"/>
            <a:r>
              <a:rPr lang="en-US" sz="1600" b="1" dirty="0" err="1" smtClean="0"/>
              <a:t>Bohinj</a:t>
            </a:r>
            <a:r>
              <a:rPr lang="en-US" sz="1600" b="1" dirty="0" smtClean="0"/>
              <a:t>, 23-30 September 2015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85460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0"/>
            <a:ext cx="8079581" cy="1658198"/>
          </a:xfrm>
        </p:spPr>
        <p:txBody>
          <a:bodyPr/>
          <a:lstStyle/>
          <a:p>
            <a:r>
              <a:rPr lang="en-US" dirty="0" smtClean="0"/>
              <a:t>Project Milestones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473" y="1371600"/>
            <a:ext cx="4043927" cy="485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87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Human Computer Interaction </a:t>
            </a:r>
            <a:r>
              <a:rPr lang="en-US" sz="2600" dirty="0" smtClean="0"/>
              <a:t>Course</a:t>
            </a:r>
          </a:p>
          <a:p>
            <a:pPr lvl="1"/>
            <a:r>
              <a:rPr lang="en-US" sz="2400" dirty="0" smtClean="0"/>
              <a:t>Course Topics</a:t>
            </a:r>
          </a:p>
          <a:p>
            <a:pPr lvl="1"/>
            <a:r>
              <a:rPr lang="en-US" sz="2400" dirty="0"/>
              <a:t>Course Grading </a:t>
            </a:r>
            <a:r>
              <a:rPr lang="en-US" sz="2400" dirty="0" smtClean="0"/>
              <a:t>System</a:t>
            </a:r>
          </a:p>
          <a:p>
            <a:r>
              <a:rPr lang="en-US" sz="2600" dirty="0" smtClean="0"/>
              <a:t>Inquiry-Based Approach</a:t>
            </a:r>
          </a:p>
          <a:p>
            <a:r>
              <a:rPr lang="en-US" sz="2600" b="1" dirty="0" smtClean="0"/>
              <a:t>Evaluation Methodology</a:t>
            </a:r>
          </a:p>
          <a:p>
            <a:r>
              <a:rPr lang="en-US" sz="2600" dirty="0" smtClean="0"/>
              <a:t>Results</a:t>
            </a:r>
          </a:p>
          <a:p>
            <a:r>
              <a:rPr lang="en-US" sz="2600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62238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-76200"/>
            <a:ext cx="8079581" cy="1658198"/>
          </a:xfrm>
        </p:spPr>
        <p:txBody>
          <a:bodyPr/>
          <a:lstStyle/>
          <a:p>
            <a:r>
              <a:rPr lang="en-US" dirty="0"/>
              <a:t>Evaluation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334000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80376501"/>
              </p:ext>
            </p:extLst>
          </p:nvPr>
        </p:nvGraphicFramePr>
        <p:xfrm>
          <a:off x="762000" y="1066800"/>
          <a:ext cx="685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652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-76200"/>
            <a:ext cx="8079581" cy="1658198"/>
          </a:xfrm>
        </p:spPr>
        <p:txBody>
          <a:bodyPr/>
          <a:lstStyle/>
          <a:p>
            <a:r>
              <a:rPr lang="en-US" dirty="0"/>
              <a:t>Evaluation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Perspective </a:t>
            </a:r>
            <a:r>
              <a:rPr lang="en-US" b="1" dirty="0"/>
              <a:t>3</a:t>
            </a:r>
            <a:r>
              <a:rPr lang="en-US" dirty="0"/>
              <a:t>: Use practical knowledge from </a:t>
            </a:r>
            <a:r>
              <a:rPr lang="en-US" dirty="0" smtClean="0"/>
              <a:t>previous </a:t>
            </a:r>
            <a:r>
              <a:rPr lang="en-US" dirty="0"/>
              <a:t>courses only vs Learn new technologies or apply formal </a:t>
            </a:r>
            <a:r>
              <a:rPr lang="en-US" dirty="0" smtClean="0"/>
              <a:t>knowledge</a:t>
            </a:r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89474106"/>
              </p:ext>
            </p:extLst>
          </p:nvPr>
        </p:nvGraphicFramePr>
        <p:xfrm>
          <a:off x="1524000" y="1905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Explosion 2 5"/>
          <p:cNvSpPr/>
          <p:nvPr/>
        </p:nvSpPr>
        <p:spPr>
          <a:xfrm>
            <a:off x="2057400" y="3505200"/>
            <a:ext cx="685800" cy="838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uble Brace 7"/>
          <p:cNvSpPr/>
          <p:nvPr/>
        </p:nvSpPr>
        <p:spPr>
          <a:xfrm>
            <a:off x="2133600" y="4876800"/>
            <a:ext cx="228600" cy="457200"/>
          </a:xfrm>
          <a:prstGeom prst="brace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Not Equal 8"/>
          <p:cNvSpPr/>
          <p:nvPr/>
        </p:nvSpPr>
        <p:spPr>
          <a:xfrm>
            <a:off x="1676400" y="4953000"/>
            <a:ext cx="304800" cy="2286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8800" y="2438400"/>
            <a:ext cx="533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2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Human Computer Interaction </a:t>
            </a:r>
            <a:r>
              <a:rPr lang="en-US" sz="2600" dirty="0" smtClean="0"/>
              <a:t>Course</a:t>
            </a:r>
          </a:p>
          <a:p>
            <a:pPr lvl="1"/>
            <a:r>
              <a:rPr lang="en-US" sz="2400" dirty="0" smtClean="0"/>
              <a:t>Course Topics</a:t>
            </a:r>
          </a:p>
          <a:p>
            <a:pPr lvl="1"/>
            <a:r>
              <a:rPr lang="en-US" sz="2400" dirty="0"/>
              <a:t>Course Grading </a:t>
            </a:r>
            <a:r>
              <a:rPr lang="en-US" sz="2400" dirty="0" smtClean="0"/>
              <a:t>System</a:t>
            </a:r>
          </a:p>
          <a:p>
            <a:r>
              <a:rPr lang="en-US" sz="2600" dirty="0" smtClean="0"/>
              <a:t>Inquiry-Based Approach</a:t>
            </a:r>
          </a:p>
          <a:p>
            <a:r>
              <a:rPr lang="en-US" sz="2600" dirty="0" smtClean="0"/>
              <a:t>Evaluation Methodology</a:t>
            </a:r>
          </a:p>
          <a:p>
            <a:r>
              <a:rPr lang="en-US" sz="2600" b="1" dirty="0" smtClean="0"/>
              <a:t>Results</a:t>
            </a:r>
          </a:p>
          <a:p>
            <a:r>
              <a:rPr lang="en-US" sz="2600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81391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Perspective 1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7599507"/>
              </p:ext>
            </p:extLst>
          </p:nvPr>
        </p:nvGraphicFramePr>
        <p:xfrm>
          <a:off x="762000" y="1905000"/>
          <a:ext cx="7162800" cy="4191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2327"/>
                <a:gridCol w="3096645"/>
                <a:gridCol w="2763828"/>
              </a:tblGrid>
              <a:tr h="627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 dirty="0">
                          <a:effectLst/>
                        </a:rPr>
                        <a:t>Year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Num. projects</a:t>
                      </a:r>
                      <a:endParaRPr lang="en-US" sz="28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Num. students</a:t>
                      </a:r>
                      <a:endParaRPr lang="en-US" sz="28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3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2008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28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112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3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2009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26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95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3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2010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46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141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3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2011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55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122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3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2012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19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56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3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2013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21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50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590800" y="4724400"/>
            <a:ext cx="4953000" cy="1981200"/>
          </a:xfrm>
          <a:prstGeom prst="ellipse">
            <a:avLst/>
          </a:prstGeom>
          <a:solidFill>
            <a:srgbClr val="FFFF0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subject is fully elective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59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Perspective 1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929424"/>
              </p:ext>
            </p:extLst>
          </p:nvPr>
        </p:nvGraphicFramePr>
        <p:xfrm>
          <a:off x="506413" y="1993900"/>
          <a:ext cx="8066087" cy="376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00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Students </a:t>
            </a:r>
            <a:r>
              <a:rPr lang="en-US" sz="2400" dirty="0"/>
              <a:t>mostly choose to work in teams with 2 and 3 members</a:t>
            </a:r>
          </a:p>
        </p:txBody>
      </p:sp>
    </p:spTree>
    <p:extLst>
      <p:ext uri="{BB962C8B-B14F-4D97-AF65-F5344CB8AC3E}">
        <p14:creationId xmlns:p14="http://schemas.microsoft.com/office/powerpoint/2010/main" val="320722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 </a:t>
            </a:r>
            <a:r>
              <a:rPr lang="en-US" dirty="0" smtClean="0"/>
              <a:t>2 – Create for different?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916379"/>
              </p:ext>
            </p:extLst>
          </p:nvPr>
        </p:nvGraphicFramePr>
        <p:xfrm>
          <a:off x="524669" y="1676400"/>
          <a:ext cx="8066087" cy="3765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4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304800"/>
            <a:ext cx="8079581" cy="12436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Target groups are interesting for students!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5345998"/>
              </p:ext>
            </p:extLst>
          </p:nvPr>
        </p:nvGraphicFramePr>
        <p:xfrm>
          <a:off x="628650" y="1676400"/>
          <a:ext cx="7886700" cy="3628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86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-76200"/>
            <a:ext cx="8079581" cy="1658198"/>
          </a:xfrm>
        </p:spPr>
        <p:txBody>
          <a:bodyPr/>
          <a:lstStyle/>
          <a:p>
            <a:r>
              <a:rPr lang="en-US" dirty="0"/>
              <a:t>Results – Perspective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5334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40</a:t>
            </a:r>
            <a:r>
              <a:rPr lang="en-US" b="1" dirty="0" smtClean="0"/>
              <a:t> </a:t>
            </a:r>
            <a:r>
              <a:rPr lang="en-US" dirty="0"/>
              <a:t>out of 195 projects in total are targeted for people with disabilities or some type of interaction limitation</a:t>
            </a:r>
            <a:endParaRPr lang="en-US" dirty="0" smtClean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577311229"/>
              </p:ext>
            </p:extLst>
          </p:nvPr>
        </p:nvGraphicFramePr>
        <p:xfrm>
          <a:off x="265509" y="2200699"/>
          <a:ext cx="8534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129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b="1" dirty="0"/>
              <a:t>Human Computer Interaction </a:t>
            </a:r>
            <a:r>
              <a:rPr lang="en-US" sz="2600" b="1" dirty="0" smtClean="0"/>
              <a:t>Course</a:t>
            </a:r>
          </a:p>
          <a:p>
            <a:pPr lvl="1"/>
            <a:r>
              <a:rPr lang="en-US" sz="2400" dirty="0" smtClean="0"/>
              <a:t>Course Topics</a:t>
            </a:r>
          </a:p>
          <a:p>
            <a:pPr lvl="1"/>
            <a:r>
              <a:rPr lang="en-US" sz="2400" dirty="0"/>
              <a:t>Course Grading </a:t>
            </a:r>
            <a:r>
              <a:rPr lang="en-US" sz="2400" dirty="0" smtClean="0"/>
              <a:t>System</a:t>
            </a:r>
          </a:p>
          <a:p>
            <a:r>
              <a:rPr lang="en-US" sz="2600" dirty="0" smtClean="0"/>
              <a:t>Inquiry-Based Approach</a:t>
            </a:r>
          </a:p>
          <a:p>
            <a:r>
              <a:rPr lang="en-US" sz="2600" dirty="0" smtClean="0"/>
              <a:t>Evaluation Methodology</a:t>
            </a:r>
          </a:p>
          <a:p>
            <a:r>
              <a:rPr lang="en-US" sz="2600" dirty="0" smtClean="0"/>
              <a:t>Results</a:t>
            </a:r>
          </a:p>
          <a:p>
            <a:r>
              <a:rPr lang="en-US" sz="2600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62666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-57998"/>
            <a:ext cx="8079581" cy="1658198"/>
          </a:xfrm>
        </p:spPr>
        <p:txBody>
          <a:bodyPr/>
          <a:lstStyle/>
          <a:p>
            <a:r>
              <a:rPr lang="en-US" dirty="0"/>
              <a:t>Results – Perspective </a:t>
            </a:r>
            <a:r>
              <a:rPr lang="en-US" dirty="0" smtClean="0"/>
              <a:t>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66180"/>
              </p:ext>
            </p:extLst>
          </p:nvPr>
        </p:nvGraphicFramePr>
        <p:xfrm>
          <a:off x="494519" y="1066800"/>
          <a:ext cx="7620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22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-76200"/>
            <a:ext cx="8079581" cy="1658198"/>
          </a:xfrm>
        </p:spPr>
        <p:txBody>
          <a:bodyPr/>
          <a:lstStyle/>
          <a:p>
            <a:r>
              <a:rPr lang="en-US" dirty="0" smtClean="0"/>
              <a:t>Perspective 3 – Learn more?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806264"/>
              </p:ext>
            </p:extLst>
          </p:nvPr>
        </p:nvGraphicFramePr>
        <p:xfrm>
          <a:off x="506413" y="1219200"/>
          <a:ext cx="8066087" cy="4540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Perspective </a:t>
            </a:r>
            <a:r>
              <a:rPr lang="en-US" dirty="0" smtClean="0"/>
              <a:t>3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138769"/>
              </p:ext>
            </p:extLst>
          </p:nvPr>
        </p:nvGraphicFramePr>
        <p:xfrm>
          <a:off x="506413" y="1993900"/>
          <a:ext cx="8066087" cy="376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914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0"/>
            <a:ext cx="8079581" cy="1658198"/>
          </a:xfrm>
        </p:spPr>
        <p:txBody>
          <a:bodyPr/>
          <a:lstStyle/>
          <a:p>
            <a:r>
              <a:rPr lang="en-US" dirty="0"/>
              <a:t>Results – Perspective </a:t>
            </a:r>
            <a:r>
              <a:rPr lang="en-US" dirty="0" smtClean="0"/>
              <a:t>3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696576"/>
              </p:ext>
            </p:extLst>
          </p:nvPr>
        </p:nvGraphicFramePr>
        <p:xfrm>
          <a:off x="0" y="1219200"/>
          <a:ext cx="8458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951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Human Computer Interaction </a:t>
            </a:r>
            <a:r>
              <a:rPr lang="en-US" sz="2600" dirty="0" smtClean="0"/>
              <a:t>Course</a:t>
            </a:r>
          </a:p>
          <a:p>
            <a:pPr lvl="1"/>
            <a:r>
              <a:rPr lang="en-US" sz="2400" dirty="0" smtClean="0"/>
              <a:t>Course Topics</a:t>
            </a:r>
          </a:p>
          <a:p>
            <a:pPr lvl="1"/>
            <a:r>
              <a:rPr lang="en-US" sz="2400" dirty="0"/>
              <a:t>Course Grading </a:t>
            </a:r>
            <a:r>
              <a:rPr lang="en-US" sz="2400" dirty="0" smtClean="0"/>
              <a:t>System</a:t>
            </a:r>
          </a:p>
          <a:p>
            <a:r>
              <a:rPr lang="en-US" sz="2600" dirty="0" smtClean="0"/>
              <a:t>Inquiry-Based Approach</a:t>
            </a:r>
          </a:p>
          <a:p>
            <a:r>
              <a:rPr lang="en-US" sz="2600" dirty="0" smtClean="0"/>
              <a:t>Evaluation Methodology</a:t>
            </a:r>
          </a:p>
          <a:p>
            <a:r>
              <a:rPr lang="en-US" sz="2600" dirty="0" smtClean="0"/>
              <a:t>Results</a:t>
            </a:r>
          </a:p>
          <a:p>
            <a:r>
              <a:rPr lang="en-US" sz="2600" b="1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33365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334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students conducted many researches and were constantly encouraged to ask questions, to find answers and to improve their </a:t>
            </a:r>
            <a:r>
              <a:rPr lang="en-US" dirty="0" smtClean="0"/>
              <a:t>projects</a:t>
            </a:r>
          </a:p>
          <a:p>
            <a:endParaRPr lang="en-US" dirty="0" smtClean="0"/>
          </a:p>
          <a:p>
            <a:r>
              <a:rPr lang="en-US" dirty="0" smtClean="0"/>
              <a:t>Facilitating </a:t>
            </a:r>
            <a:r>
              <a:rPr lang="en-US" dirty="0"/>
              <a:t>the IB learning, the students tend to work in smaller </a:t>
            </a:r>
            <a:r>
              <a:rPr lang="en-US" dirty="0" smtClean="0"/>
              <a:t>groups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134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334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Around 30% of the students were </a:t>
            </a:r>
            <a:r>
              <a:rPr lang="en-US" dirty="0"/>
              <a:t>interested to </a:t>
            </a:r>
            <a:r>
              <a:rPr lang="en-US" dirty="0" smtClean="0"/>
              <a:t>extend </a:t>
            </a:r>
            <a:r>
              <a:rPr lang="en-US" dirty="0"/>
              <a:t>their </a:t>
            </a:r>
            <a:r>
              <a:rPr lang="en-US" dirty="0" smtClean="0"/>
              <a:t>knowledge or apply formal knowledge</a:t>
            </a:r>
          </a:p>
          <a:p>
            <a:endParaRPr lang="en-US" dirty="0"/>
          </a:p>
          <a:p>
            <a:r>
              <a:rPr lang="en-US" dirty="0"/>
              <a:t>Great aspect </a:t>
            </a:r>
            <a:r>
              <a:rPr lang="en-US" dirty="0" smtClean="0"/>
              <a:t>of the course - it </a:t>
            </a:r>
            <a:r>
              <a:rPr lang="en-US" dirty="0"/>
              <a:t>raises the awareness of the students about the people with disabilities, age-aware design, even with different culture </a:t>
            </a:r>
            <a:r>
              <a:rPr lang="en-US" dirty="0" smtClean="0"/>
              <a:t>values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50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Questions please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5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Computer Interaction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48360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Around 600 students in the past six years</a:t>
            </a:r>
          </a:p>
          <a:p>
            <a:endParaRPr lang="mk-MK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Syllabus </a:t>
            </a:r>
            <a:r>
              <a:rPr lang="en-US" dirty="0"/>
              <a:t>covers relevant topics recognized by the ACM/IEEE recommendations</a:t>
            </a:r>
            <a:endParaRPr 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61812595"/>
              </p:ext>
            </p:extLst>
          </p:nvPr>
        </p:nvGraphicFramePr>
        <p:xfrm>
          <a:off x="507206" y="2526793"/>
          <a:ext cx="8255793" cy="2807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027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Computer Interaction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mk-MK" sz="2800" dirty="0" smtClean="0"/>
          </a:p>
          <a:p>
            <a:r>
              <a:rPr lang="en-US" sz="2800" dirty="0" smtClean="0"/>
              <a:t>Elective </a:t>
            </a:r>
            <a:r>
              <a:rPr lang="en-US" sz="2800" dirty="0"/>
              <a:t>course (third or fourth year of studies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Organization:</a:t>
            </a:r>
          </a:p>
          <a:p>
            <a:pPr lvl="1"/>
            <a:r>
              <a:rPr lang="en-US" sz="2600" dirty="0"/>
              <a:t>Theoretical lectures with 2 classes per </a:t>
            </a:r>
            <a:r>
              <a:rPr lang="en-US" sz="2600" dirty="0" smtClean="0"/>
              <a:t>week</a:t>
            </a:r>
          </a:p>
          <a:p>
            <a:pPr lvl="1"/>
            <a:r>
              <a:rPr lang="en-US" sz="2600" dirty="0"/>
              <a:t>Lecture exercises with 1 class per </a:t>
            </a:r>
            <a:r>
              <a:rPr lang="en-US" sz="2600" dirty="0" smtClean="0"/>
              <a:t>week</a:t>
            </a:r>
          </a:p>
          <a:p>
            <a:pPr lvl="1"/>
            <a:r>
              <a:rPr lang="en-US" sz="2600" dirty="0"/>
              <a:t>Practical lab tutorials with 2 classes per </a:t>
            </a:r>
            <a:r>
              <a:rPr lang="en-US" sz="2600" dirty="0" smtClean="0"/>
              <a:t>week</a:t>
            </a:r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course has weight of 6 ECTS</a:t>
            </a:r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3461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Course Grading Scheme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696801"/>
              </p:ext>
            </p:extLst>
          </p:nvPr>
        </p:nvGraphicFramePr>
        <p:xfrm>
          <a:off x="609601" y="1676400"/>
          <a:ext cx="7619999" cy="3785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9546"/>
                <a:gridCol w="2190317"/>
                <a:gridCol w="2390136"/>
              </a:tblGrid>
              <a:tr h="763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dirty="0" smtClean="0">
                          <a:effectLst/>
                        </a:rPr>
                        <a:t>Activity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activity points</a:t>
                      </a:r>
                      <a:endParaRPr lang="en-US" sz="2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Min. required points</a:t>
                      </a:r>
                      <a:endParaRPr lang="en-US" sz="2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45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Laboratory exercises (5 individual </a:t>
                      </a:r>
                      <a:r>
                        <a:rPr lang="en-US" sz="2400" dirty="0" smtClean="0">
                          <a:effectLst/>
                        </a:rPr>
                        <a:t>exercises)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45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Theory exams (2 midterm exams or 1 final exam)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13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Project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30-50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3962400" y="4724400"/>
            <a:ext cx="1600200" cy="914400"/>
          </a:xfrm>
          <a:prstGeom prst="ellipse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Human Computer Interaction </a:t>
            </a:r>
            <a:r>
              <a:rPr lang="en-US" sz="2600" dirty="0" smtClean="0"/>
              <a:t>Course</a:t>
            </a:r>
          </a:p>
          <a:p>
            <a:pPr lvl="1"/>
            <a:r>
              <a:rPr lang="en-US" sz="2400" dirty="0" smtClean="0"/>
              <a:t>Course Topics</a:t>
            </a:r>
          </a:p>
          <a:p>
            <a:pPr lvl="1"/>
            <a:r>
              <a:rPr lang="en-US" sz="2400" dirty="0"/>
              <a:t>Course Grading </a:t>
            </a:r>
            <a:r>
              <a:rPr lang="en-US" sz="2400" dirty="0" smtClean="0"/>
              <a:t>System</a:t>
            </a:r>
          </a:p>
          <a:p>
            <a:r>
              <a:rPr lang="en-US" sz="2600" b="1" dirty="0" smtClean="0"/>
              <a:t>Inquiry-Based Approach</a:t>
            </a:r>
          </a:p>
          <a:p>
            <a:r>
              <a:rPr lang="en-US" sz="2600" dirty="0" smtClean="0"/>
              <a:t>Evaluation Methodology</a:t>
            </a:r>
          </a:p>
          <a:p>
            <a:r>
              <a:rPr lang="en-US" sz="2600" dirty="0" smtClean="0"/>
              <a:t>Results</a:t>
            </a:r>
          </a:p>
          <a:p>
            <a:r>
              <a:rPr lang="en-US" sz="2600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96756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-134198"/>
            <a:ext cx="8079581" cy="1658198"/>
          </a:xfrm>
        </p:spPr>
        <p:txBody>
          <a:bodyPr/>
          <a:lstStyle/>
          <a:p>
            <a:r>
              <a:rPr lang="en-US" dirty="0"/>
              <a:t>Inquiry-Based </a:t>
            </a:r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7206" y="1143000"/>
            <a:ext cx="8065294" cy="3766185"/>
          </a:xfrm>
        </p:spPr>
        <p:txBody>
          <a:bodyPr>
            <a:normAutofit/>
          </a:bodyPr>
          <a:lstStyle/>
          <a:p>
            <a:r>
              <a:rPr lang="en-US" dirty="0"/>
              <a:t>From Wikipedia, the free </a:t>
            </a:r>
            <a:r>
              <a:rPr lang="en-US" dirty="0" smtClean="0"/>
              <a:t>encyclopedia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92993717"/>
              </p:ext>
            </p:extLst>
          </p:nvPr>
        </p:nvGraphicFramePr>
        <p:xfrm>
          <a:off x="609600" y="1524000"/>
          <a:ext cx="7772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460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-152400"/>
            <a:ext cx="8079581" cy="1658198"/>
          </a:xfrm>
        </p:spPr>
        <p:txBody>
          <a:bodyPr/>
          <a:lstStyle/>
          <a:p>
            <a:r>
              <a:rPr lang="en-US" dirty="0"/>
              <a:t>Inquiry-Based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295400"/>
            <a:ext cx="8065294" cy="4331207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students are proposing challenging </a:t>
            </a:r>
            <a:r>
              <a:rPr lang="en-US" dirty="0" smtClean="0"/>
              <a:t>projects</a:t>
            </a:r>
          </a:p>
          <a:p>
            <a:r>
              <a:rPr lang="en-US" dirty="0" smtClean="0"/>
              <a:t>Receive </a:t>
            </a:r>
            <a:r>
              <a:rPr lang="en-US" dirty="0"/>
              <a:t>approval or comments regarding the proposed </a:t>
            </a:r>
            <a:r>
              <a:rPr lang="en-US" dirty="0" smtClean="0"/>
              <a:t>project</a:t>
            </a:r>
            <a:endParaRPr lang="mk-MK" dirty="0"/>
          </a:p>
          <a:p>
            <a:pPr lvl="1"/>
            <a:r>
              <a:rPr lang="en-US" sz="2000" dirty="0" smtClean="0"/>
              <a:t>Team </a:t>
            </a:r>
            <a:r>
              <a:rPr lang="en-US" sz="2000" dirty="0"/>
              <a:t>projects are encouraged, but individual work is allowed as </a:t>
            </a:r>
            <a:r>
              <a:rPr lang="en-US" sz="2000" dirty="0" smtClean="0"/>
              <a:t>well</a:t>
            </a:r>
          </a:p>
          <a:p>
            <a:endParaRPr lang="mk-MK" dirty="0" smtClean="0"/>
          </a:p>
          <a:p>
            <a:r>
              <a:rPr lang="en-US" dirty="0" smtClean="0"/>
              <a:t>Students discover </a:t>
            </a:r>
            <a:r>
              <a:rPr lang="en-US" dirty="0"/>
              <a:t>the challenges and raise questions regarding specific </a:t>
            </a:r>
            <a:r>
              <a:rPr lang="en-US" dirty="0" smtClean="0"/>
              <a:t>technologies</a:t>
            </a:r>
            <a:r>
              <a:rPr lang="en-US" dirty="0"/>
              <a:t> , principles or methodologies they are supposed to use and try to discover </a:t>
            </a:r>
            <a:r>
              <a:rPr lang="en-US" dirty="0" smtClean="0"/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343077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76200"/>
            <a:ext cx="8079581" cy="1658198"/>
          </a:xfrm>
        </p:spPr>
        <p:txBody>
          <a:bodyPr/>
          <a:lstStyle/>
          <a:p>
            <a:r>
              <a:rPr lang="en-US" dirty="0"/>
              <a:t>Inquiry-Based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524000"/>
            <a:ext cx="8065294" cy="3766185"/>
          </a:xfrm>
        </p:spPr>
        <p:txBody>
          <a:bodyPr>
            <a:normAutofit/>
          </a:bodyPr>
          <a:lstStyle/>
          <a:p>
            <a:r>
              <a:rPr lang="en-US" dirty="0" smtClean="0"/>
              <a:t>At </a:t>
            </a:r>
            <a:r>
              <a:rPr lang="en-US" dirty="0"/>
              <a:t>all times students are offered </a:t>
            </a:r>
            <a:r>
              <a:rPr lang="en-US" dirty="0" smtClean="0"/>
              <a:t>facilitation</a:t>
            </a:r>
          </a:p>
          <a:p>
            <a:pPr lvl="1"/>
            <a:r>
              <a:rPr lang="en-US" dirty="0"/>
              <a:t>IT </a:t>
            </a:r>
            <a:r>
              <a:rPr lang="en-US" dirty="0" smtClean="0"/>
              <a:t>technologies</a:t>
            </a:r>
          </a:p>
          <a:p>
            <a:pPr lvl="1"/>
            <a:r>
              <a:rPr lang="en-US" dirty="0" smtClean="0"/>
              <a:t>Specific </a:t>
            </a:r>
            <a:r>
              <a:rPr lang="en-US" dirty="0"/>
              <a:t>target </a:t>
            </a:r>
            <a:r>
              <a:rPr lang="en-US" dirty="0" smtClean="0"/>
              <a:t>group</a:t>
            </a:r>
          </a:p>
          <a:p>
            <a:pPr lvl="1"/>
            <a:endParaRPr lang="en-US" dirty="0"/>
          </a:p>
          <a:p>
            <a:r>
              <a:rPr lang="en-US" dirty="0" smtClean="0"/>
              <a:t>Meetings – weekly basis (</a:t>
            </a:r>
            <a:r>
              <a:rPr lang="en-US" dirty="0"/>
              <a:t>during </a:t>
            </a:r>
            <a:r>
              <a:rPr lang="en-US" dirty="0" smtClean="0"/>
              <a:t>practical </a:t>
            </a:r>
            <a:r>
              <a:rPr lang="en-US" dirty="0"/>
              <a:t>lab tutorials</a:t>
            </a:r>
            <a:r>
              <a:rPr lang="en-US" dirty="0" smtClean="0"/>
              <a:t>)</a:t>
            </a:r>
          </a:p>
          <a:p>
            <a:r>
              <a:rPr lang="en-US" dirty="0"/>
              <a:t>Every team or individual has different learning </a:t>
            </a:r>
            <a:r>
              <a:rPr lang="en-US" dirty="0" smtClean="0"/>
              <a:t>curve</a:t>
            </a:r>
          </a:p>
          <a:p>
            <a:r>
              <a:rPr lang="en-US" dirty="0"/>
              <a:t>However, every project should go through certain milestones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562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1327</TotalTime>
  <Words>866</Words>
  <Application>Microsoft Office PowerPoint</Application>
  <PresentationFormat>On-screen Show (4:3)</PresentationFormat>
  <Paragraphs>208</Paragraphs>
  <Slides>27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Wingdings</vt:lpstr>
      <vt:lpstr>Metropolitan</vt:lpstr>
      <vt:lpstr>Challenging students to acquire deeper knowledge in HCI course</vt:lpstr>
      <vt:lpstr>Outline</vt:lpstr>
      <vt:lpstr>Human Computer Interaction Course</vt:lpstr>
      <vt:lpstr>Human Computer Interaction Course</vt:lpstr>
      <vt:lpstr>The Course Grading Scheme</vt:lpstr>
      <vt:lpstr>Outline</vt:lpstr>
      <vt:lpstr>Inquiry-Based Learning</vt:lpstr>
      <vt:lpstr>Inquiry-Based Approach</vt:lpstr>
      <vt:lpstr>Inquiry-Based Approach</vt:lpstr>
      <vt:lpstr>Project Milestones</vt:lpstr>
      <vt:lpstr>Outline</vt:lpstr>
      <vt:lpstr>Evaluation Methodology</vt:lpstr>
      <vt:lpstr>Evaluation Methodology</vt:lpstr>
      <vt:lpstr>Outline</vt:lpstr>
      <vt:lpstr>Results – Perspective 1</vt:lpstr>
      <vt:lpstr>Results – Perspective 1</vt:lpstr>
      <vt:lpstr>Perspective 2 – Create for different?</vt:lpstr>
      <vt:lpstr>Target groups are interesting for students!</vt:lpstr>
      <vt:lpstr>Results – Perspective 2</vt:lpstr>
      <vt:lpstr>Results – Perspective 2</vt:lpstr>
      <vt:lpstr>Perspective 3 – Learn more?</vt:lpstr>
      <vt:lpstr>Results – Perspective 3</vt:lpstr>
      <vt:lpstr>Results – Perspective 3</vt:lpstr>
      <vt:lpstr>Outline</vt:lpstr>
      <vt:lpstr>Conclusion</vt:lpstr>
      <vt:lpstr>Conclusion</vt:lpstr>
      <vt:lpstr>Thank you!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Satisfaction of e-Learning Tools for Computer Architecture and Organization Course</dc:title>
  <dc:creator>Magi</dc:creator>
  <cp:lastModifiedBy>Nevena Ackovska</cp:lastModifiedBy>
  <cp:revision>85</cp:revision>
  <dcterms:created xsi:type="dcterms:W3CDTF">2014-04-02T08:39:37Z</dcterms:created>
  <dcterms:modified xsi:type="dcterms:W3CDTF">2015-08-26T07:39:35Z</dcterms:modified>
</cp:coreProperties>
</file>